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95" r:id="rId3"/>
    <p:sldId id="302" r:id="rId4"/>
    <p:sldId id="298" r:id="rId5"/>
    <p:sldId id="304" r:id="rId6"/>
    <p:sldId id="303" r:id="rId7"/>
    <p:sldId id="299" r:id="rId8"/>
    <p:sldId id="300" r:id="rId9"/>
    <p:sldId id="301" r:id="rId10"/>
  </p:sldIdLst>
  <p:sldSz cx="12192000" cy="6858000"/>
  <p:notesSz cx="6858000" cy="9144000"/>
  <p:defaultTextStyle>
    <a:defPPr rtl="0">
      <a:defRPr lang="de-DE"/>
    </a:defPPr>
    <a:lvl1pPr marL="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A9E1"/>
    <a:srgbClr val="95C21E"/>
    <a:srgbClr val="3E7090"/>
    <a:srgbClr val="685135"/>
    <a:srgbClr val="BDA07D"/>
    <a:srgbClr val="F5F9F9"/>
    <a:srgbClr val="627272"/>
    <a:srgbClr val="93A5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79" autoAdjust="0"/>
    <p:restoredTop sz="94830" autoAdjust="0"/>
  </p:normalViewPr>
  <p:slideViewPr>
    <p:cSldViewPr snapToGrid="0">
      <p:cViewPr varScale="1">
        <p:scale>
          <a:sx n="101" d="100"/>
          <a:sy n="101" d="100"/>
        </p:scale>
        <p:origin x="736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4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BEAF03AE-1CC2-475F-B909-50970E9699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B63C45E-73BA-4C86-A24F-A5006B4E7BA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e-DE" sz="1200"/>
            </a:lvl1pPr>
          </a:lstStyle>
          <a:p>
            <a:pPr rtl="0"/>
            <a:fld id="{0F37A4CE-17BB-4BB2-AC7B-97495293E2AC}" type="datetimeFigureOut">
              <a:rPr lang="de-DE" smtClean="0"/>
              <a:t>08.01.25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71DB874-DF6A-4AFA-8055-4AD7EE4CE3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677078F-04CB-4625-B536-5BCAA2EC6C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de-DE" sz="1200"/>
            </a:lvl1pPr>
          </a:lstStyle>
          <a:p>
            <a:pPr rtl="0"/>
            <a:fld id="{BE0EF92D-82DD-4142-BCE8-036B91487D2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7070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e-DE" sz="1200"/>
            </a:lvl1pPr>
          </a:lstStyle>
          <a:p>
            <a:pPr rtl="0"/>
            <a:fld id="{2C86C8F5-2FDA-4718-81AA-24F4816BBD56}" type="datetimeFigureOut">
              <a:rPr lang="de-DE" smtClean="0"/>
              <a:t>08.01.25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de-DE"/>
            </a:defPPr>
          </a:lstStyle>
          <a:p>
            <a:pPr lvl="0" rtl="0"/>
            <a:r>
              <a:rPr lang="de-DE"/>
              <a:t>Textmasterformat durch Klicken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de-DE" sz="1200"/>
            </a:lvl1pPr>
          </a:lstStyle>
          <a:p>
            <a:pPr rtl="0"/>
            <a:fld id="{C58EC616-C518-4358-9496-6C33B2F5FA5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32322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58EC616-C518-4358-9496-6C33B2F5FA56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51822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3BEA4-CB21-3848-3EB8-DB8B17C7B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A2AB0C3-C262-6D60-1B0A-A79057DF02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B574B84-5B8C-2266-BB73-A5E51F6034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7E48660-EC36-2DA9-A3D3-5FA002EF1E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58EC616-C518-4358-9496-6C33B2F5FA56}" type="slidenum">
              <a:rPr lang="de-DE" smtClean="0"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35467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544ACCFF-64A9-40AA-93F9-86E3CE0161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1769" y="2683895"/>
            <a:ext cx="5278514" cy="2862225"/>
          </a:xfrm>
          <a:prstGeom prst="rect">
            <a:avLst/>
          </a:prstGeom>
        </p:spPr>
        <p:txBody>
          <a:bodyPr rtlCol="0" anchor="b"/>
          <a:lstStyle>
            <a:lvl1pPr>
              <a:lnSpc>
                <a:spcPct val="100000"/>
              </a:lnSpc>
              <a:defRPr lang="de-DE" sz="50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AD785D0F-160C-4A31-93B3-F251B07307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5636" y="5568698"/>
            <a:ext cx="5278514" cy="618142"/>
          </a:xfrm>
          <a:prstGeom prst="rect">
            <a:avLst/>
          </a:prstGeom>
        </p:spPr>
        <p:txBody>
          <a:bodyPr rtlCol="0" anchor="t"/>
          <a:lstStyle>
            <a:lvl1pPr marL="0" indent="0">
              <a:buNone/>
              <a:defRPr lang="de-DE" sz="2000" b="0" i="0" spc="20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31CCC134-2698-41E9-A225-76300EF59E5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52488" y="950976"/>
            <a:ext cx="5239512" cy="496519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6EEBC2D4-4F41-249E-7141-E0E12113CE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72346" y="0"/>
            <a:ext cx="2895600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txBody>
          <a:bodyPr rtlCol="0"/>
          <a:lstStyle>
            <a:lvl1pPr>
              <a:defRPr lang="de-DE">
                <a:noFill/>
              </a:defRPr>
            </a:lvl1pPr>
            <a:lvl2pPr>
              <a:defRPr lang="de-DE">
                <a:noFill/>
              </a:defRPr>
            </a:lvl2pPr>
            <a:lvl3pPr>
              <a:defRPr lang="de-DE">
                <a:noFill/>
              </a:defRPr>
            </a:lvl3pPr>
            <a:lvl4pPr>
              <a:defRPr lang="de-DE">
                <a:noFill/>
              </a:defRPr>
            </a:lvl4pPr>
            <a:lvl5pPr>
              <a:defRPr lang="de-DE">
                <a:noFill/>
              </a:defRPr>
            </a:lvl5pPr>
          </a:lstStyle>
          <a:p>
            <a:pPr lvl="0" rtl="0"/>
            <a:r>
              <a:rPr lang="de-DE"/>
              <a:t>Mastertextformat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1278060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Inhalt teil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2C65D0-3E91-45C0-BC6C-CC7BFE58B0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4800" y="3429000"/>
            <a:ext cx="3097320" cy="978408"/>
          </a:xfrm>
          <a:prstGeom prst="rect">
            <a:avLst/>
          </a:prstGeom>
        </p:spPr>
        <p:txBody>
          <a:bodyPr rtlCol="0" anchor="ctr"/>
          <a:lstStyle>
            <a:lvl1pPr algn="l"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09651A5D-2C86-4900-A248-8559E39BDAC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05105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9" name="Textplatzhalter 11">
            <a:extLst>
              <a:ext uri="{FF2B5EF4-FFF2-40B4-BE49-F238E27FC236}">
                <a16:creationId xmlns:a16="http://schemas.microsoft.com/office/drawing/2014/main" id="{D5F84479-AB5A-4587-BAAF-A05E52224B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35700" y="2854660"/>
            <a:ext cx="4749800" cy="2129971"/>
          </a:xfrm>
          <a:prstGeom prst="rect">
            <a:avLst/>
          </a:prstGeom>
        </p:spPr>
        <p:txBody>
          <a:bodyPr rtlCol="0" anchor="ctr"/>
          <a:lstStyle>
            <a:lvl1pPr marL="285750" indent="-28575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de-DE" sz="1600" cap="none" spc="50" baseline="0">
                <a:latin typeface="+mn-lt"/>
              </a:defRPr>
            </a:lvl1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7" name="Bildplatzhalter 5">
            <a:extLst>
              <a:ext uri="{FF2B5EF4-FFF2-40B4-BE49-F238E27FC236}">
                <a16:creationId xmlns:a16="http://schemas.microsoft.com/office/drawing/2014/main" id="{3D8D3253-3A08-4F2F-B6B3-607BBC6B33D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5788241"/>
            <a:ext cx="12192000" cy="106976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377239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eitach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11220C40-4EC0-BFB1-D615-1455BA15A0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3684897"/>
          </a:xfrm>
          <a:prstGeom prst="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cxnSp>
        <p:nvCxnSpPr>
          <p:cNvPr id="38" name="Gerader Verbinder 37">
            <a:extLst>
              <a:ext uri="{FF2B5EF4-FFF2-40B4-BE49-F238E27FC236}">
                <a16:creationId xmlns:a16="http://schemas.microsoft.com/office/drawing/2014/main" id="{78B9A4D3-8D91-4865-B422-5F60885A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592874" y="3684898"/>
            <a:ext cx="9006253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90ECDAF5-DEB9-4A0C-9165-6ED23184A3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5435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3"/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65FEA1AD-EC70-422F-BADD-FCA14BF9D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28750" y="3520775"/>
            <a:ext cx="328246" cy="3282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>
              <a:solidFill>
                <a:schemeClr val="accent2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1C84996E-63EA-4C88-816A-3AE158BB5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680314" y="3520775"/>
            <a:ext cx="328246" cy="32824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ECA09893-F9A1-4FA2-A462-C1C443EC3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31878" y="3520775"/>
            <a:ext cx="328246" cy="32824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829FBC17-744B-4367-90B4-20C9CDBD1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83442" y="3520775"/>
            <a:ext cx="328246" cy="32824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79FD6CCE-53EA-424C-A29B-35A77F7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35004" y="3520775"/>
            <a:ext cx="328246" cy="32824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>
              <a:solidFill>
                <a:schemeClr val="accent1"/>
              </a:solidFill>
            </a:endParaRPr>
          </a:p>
        </p:txBody>
      </p: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A1ADC218-9303-4431-8BD2-4D5F9C19A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92873" y="2964383"/>
            <a:ext cx="0" cy="415716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4F724929-97F8-4988-BD69-D86CAA695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1" y="2964383"/>
            <a:ext cx="0" cy="415716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F80FEF08-1FB7-46B4-AB6B-D672A96A7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599127" y="2964383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platzhalter 22">
            <a:extLst>
              <a:ext uri="{FF2B5EF4-FFF2-40B4-BE49-F238E27FC236}">
                <a16:creationId xmlns:a16="http://schemas.microsoft.com/office/drawing/2014/main" id="{8BA510CE-108D-434A-9BE7-BE671217523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5172" y="2075688"/>
            <a:ext cx="2251564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2"/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28" name="Textplatzhalter 22">
            <a:extLst>
              <a:ext uri="{FF2B5EF4-FFF2-40B4-BE49-F238E27FC236}">
                <a16:creationId xmlns:a16="http://schemas.microsoft.com/office/drawing/2014/main" id="{00414708-82D0-44BF-8CBD-2D165A38561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5172" y="2578608"/>
            <a:ext cx="2251564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2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29" name="Textplatzhalter 22">
            <a:extLst>
              <a:ext uri="{FF2B5EF4-FFF2-40B4-BE49-F238E27FC236}">
                <a16:creationId xmlns:a16="http://schemas.microsoft.com/office/drawing/2014/main" id="{272F07D4-1C66-4FA2-8361-FC6267F177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70216" y="2075688"/>
            <a:ext cx="2251564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0" name="Textplatzhalter 22">
            <a:extLst>
              <a:ext uri="{FF2B5EF4-FFF2-40B4-BE49-F238E27FC236}">
                <a16:creationId xmlns:a16="http://schemas.microsoft.com/office/drawing/2014/main" id="{432C0CF3-19F3-4C10-9EEC-BA5E5F3FD22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70216" y="2578608"/>
            <a:ext cx="2251564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1" name="Textplatzhalter 22">
            <a:extLst>
              <a:ext uri="{FF2B5EF4-FFF2-40B4-BE49-F238E27FC236}">
                <a16:creationId xmlns:a16="http://schemas.microsoft.com/office/drawing/2014/main" id="{4A3A0AFC-7EB9-4059-8C59-C42379BA923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73340" y="2075688"/>
            <a:ext cx="2251564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2" name="Textplatzhalter 22">
            <a:extLst>
              <a:ext uri="{FF2B5EF4-FFF2-40B4-BE49-F238E27FC236}">
                <a16:creationId xmlns:a16="http://schemas.microsoft.com/office/drawing/2014/main" id="{417F27A8-21AF-48E6-8A67-65C9920A307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73340" y="2578608"/>
            <a:ext cx="2251564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3" name="Textplatzhalter 22">
            <a:extLst>
              <a:ext uri="{FF2B5EF4-FFF2-40B4-BE49-F238E27FC236}">
                <a16:creationId xmlns:a16="http://schemas.microsoft.com/office/drawing/2014/main" id="{F26C8D2A-15B8-4AB1-83F7-74DB0A35CC7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716736" y="4398264"/>
            <a:ext cx="2251562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4" name="Textplatzhalter 22">
            <a:extLst>
              <a:ext uri="{FF2B5EF4-FFF2-40B4-BE49-F238E27FC236}">
                <a16:creationId xmlns:a16="http://schemas.microsoft.com/office/drawing/2014/main" id="{07311D06-DEA1-4811-AC58-E3B935DC5A8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716736" y="4917263"/>
            <a:ext cx="2251562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5" name="Textplatzhalter 22">
            <a:extLst>
              <a:ext uri="{FF2B5EF4-FFF2-40B4-BE49-F238E27FC236}">
                <a16:creationId xmlns:a16="http://schemas.microsoft.com/office/drawing/2014/main" id="{23AC1CF6-E394-4A35-A634-F187E005A4F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221784" y="4398264"/>
            <a:ext cx="2251562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3"/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6" name="Textplatzhalter 22">
            <a:extLst>
              <a:ext uri="{FF2B5EF4-FFF2-40B4-BE49-F238E27FC236}">
                <a16:creationId xmlns:a16="http://schemas.microsoft.com/office/drawing/2014/main" id="{9F72BEB0-9B11-4205-B9FC-10E5201C813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221784" y="4917263"/>
            <a:ext cx="2251562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id="{0E574CD7-C8A6-4F56-81B4-F72FB22E0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844715" y="3977431"/>
            <a:ext cx="0" cy="415716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50FC7994-2504-4FF9-81F5-24405FEF0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47565" y="3977431"/>
            <a:ext cx="0" cy="415716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7837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ünfspaltiges Layout"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78101351-79F8-4AD7-A22B-E7AFB1C69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274260"/>
            <a:ext cx="12192000" cy="2583739"/>
          </a:xfrm>
          <a:prstGeom prst="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09A49BC-8099-40DE-8210-5A1CBAA423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45B7BBE6-4278-4E33-9044-72A2E0C0E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8564" y="1585733"/>
            <a:ext cx="2065188" cy="399591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>
              <a:solidFill>
                <a:schemeClr val="accent3"/>
              </a:solidFill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600E549E-0E7C-4599-B51C-97AA7E525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32832" y="1585733"/>
            <a:ext cx="2065188" cy="39959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AF7C507F-AD4D-47B6-88C3-C1D0154FB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063405" y="1585733"/>
            <a:ext cx="2065188" cy="399591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EA0266B1-BBD1-44C0-8D4C-4E651D320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293980" y="1585733"/>
            <a:ext cx="2065188" cy="399591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D71BB1CE-E3FA-4E7F-A54B-3FB675098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11052" y="1585733"/>
            <a:ext cx="2065188" cy="39959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15D11F63-A3DB-4EB1-9148-6E8C6678D14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7843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normalizeH="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29" name="Textplatzhalter 22">
            <a:extLst>
              <a:ext uri="{FF2B5EF4-FFF2-40B4-BE49-F238E27FC236}">
                <a16:creationId xmlns:a16="http://schemas.microsoft.com/office/drawing/2014/main" id="{96E63495-7407-4360-95F6-82D0C68813B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7843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2" name="Textplatzhalter 22">
            <a:extLst>
              <a:ext uri="{FF2B5EF4-FFF2-40B4-BE49-F238E27FC236}">
                <a16:creationId xmlns:a16="http://schemas.microsoft.com/office/drawing/2014/main" id="{3A879552-0B9C-48EC-8D07-A24DB252D6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52111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3" name="Textplatzhalter 22">
            <a:extLst>
              <a:ext uri="{FF2B5EF4-FFF2-40B4-BE49-F238E27FC236}">
                <a16:creationId xmlns:a16="http://schemas.microsoft.com/office/drawing/2014/main" id="{8337BD60-5C54-4FEC-A9D6-5C29EB9479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952111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4" name="Textplatzhalter 22">
            <a:extLst>
              <a:ext uri="{FF2B5EF4-FFF2-40B4-BE49-F238E27FC236}">
                <a16:creationId xmlns:a16="http://schemas.microsoft.com/office/drawing/2014/main" id="{25F7073D-87C3-473A-9A04-748C3F68265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82684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5" name="Textplatzhalter 22">
            <a:extLst>
              <a:ext uri="{FF2B5EF4-FFF2-40B4-BE49-F238E27FC236}">
                <a16:creationId xmlns:a16="http://schemas.microsoft.com/office/drawing/2014/main" id="{5CB2BF3B-6E9D-4A28-A938-C9CC9E49648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182684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6" name="Textplatzhalter 22">
            <a:extLst>
              <a:ext uri="{FF2B5EF4-FFF2-40B4-BE49-F238E27FC236}">
                <a16:creationId xmlns:a16="http://schemas.microsoft.com/office/drawing/2014/main" id="{94E179CD-2F9C-44FA-813E-253ACC4A97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13259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7" name="Textplatzhalter 22">
            <a:extLst>
              <a:ext uri="{FF2B5EF4-FFF2-40B4-BE49-F238E27FC236}">
                <a16:creationId xmlns:a16="http://schemas.microsoft.com/office/drawing/2014/main" id="{34D58360-D7DD-4F33-A29E-5F4835C2DC5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13259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8" name="Textplatzhalter 22">
            <a:extLst>
              <a:ext uri="{FF2B5EF4-FFF2-40B4-BE49-F238E27FC236}">
                <a16:creationId xmlns:a16="http://schemas.microsoft.com/office/drawing/2014/main" id="{AA5A81E7-83B9-4A30-9A57-98FFF27160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30331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9" name="Textplatzhalter 22">
            <a:extLst>
              <a:ext uri="{FF2B5EF4-FFF2-40B4-BE49-F238E27FC236}">
                <a16:creationId xmlns:a16="http://schemas.microsoft.com/office/drawing/2014/main" id="{C45C6D3E-88B9-42D5-9A94-6D2B9CA3CD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30331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137453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">
            <a:extLst>
              <a:ext uri="{FF2B5EF4-FFF2-40B4-BE49-F238E27FC236}">
                <a16:creationId xmlns:a16="http://schemas.microsoft.com/office/drawing/2014/main" id="{A750E0F3-3708-7BB7-7A9E-123ED3BAC6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6D283EBF-8FBA-4A7A-9DCE-23E0BF7F6A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9848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48D76D02-A6E3-446F-B85B-CAD9ED06415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0664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19" name="Textplatzhalter 17">
            <a:extLst>
              <a:ext uri="{FF2B5EF4-FFF2-40B4-BE49-F238E27FC236}">
                <a16:creationId xmlns:a16="http://schemas.microsoft.com/office/drawing/2014/main" id="{90954B1A-CAD7-4645-A1B3-1A5EFD54C9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664" y="5431536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28" name="Bildplatzhalter 9">
            <a:extLst>
              <a:ext uri="{FF2B5EF4-FFF2-40B4-BE49-F238E27FC236}">
                <a16:creationId xmlns:a16="http://schemas.microsoft.com/office/drawing/2014/main" id="{D517EAC0-89E0-4247-B048-92F65C868A7E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3236976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11" name="Textplatzhalter 17">
            <a:extLst>
              <a:ext uri="{FF2B5EF4-FFF2-40B4-BE49-F238E27FC236}">
                <a16:creationId xmlns:a16="http://schemas.microsoft.com/office/drawing/2014/main" id="{7F5710E0-5399-4C8A-9D92-390195CB6F2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907792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12" name="Textplatzhalter 17">
            <a:extLst>
              <a:ext uri="{FF2B5EF4-FFF2-40B4-BE49-F238E27FC236}">
                <a16:creationId xmlns:a16="http://schemas.microsoft.com/office/drawing/2014/main" id="{019883F1-27DD-46A1-AD71-3AE14256007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907792" y="5431536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29" name="Bildplatzhalter 9">
            <a:extLst>
              <a:ext uri="{FF2B5EF4-FFF2-40B4-BE49-F238E27FC236}">
                <a16:creationId xmlns:a16="http://schemas.microsoft.com/office/drawing/2014/main" id="{7847BEB8-AC95-445E-AFB4-34B7658BB992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5404104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14" name="Textplatzhalter 17">
            <a:extLst>
              <a:ext uri="{FF2B5EF4-FFF2-40B4-BE49-F238E27FC236}">
                <a16:creationId xmlns:a16="http://schemas.microsoft.com/office/drawing/2014/main" id="{82B5CAB5-1932-4DC0-BBBD-8ABA7C5D5DE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74920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15" name="Textplatzhalter 17">
            <a:extLst>
              <a:ext uri="{FF2B5EF4-FFF2-40B4-BE49-F238E27FC236}">
                <a16:creationId xmlns:a16="http://schemas.microsoft.com/office/drawing/2014/main" id="{E248F87C-2911-41CB-A4BD-6ECD4E13B8C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74920" y="5431536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37" name="Bildplatzhalter 9">
            <a:extLst>
              <a:ext uri="{FF2B5EF4-FFF2-40B4-BE49-F238E27FC236}">
                <a16:creationId xmlns:a16="http://schemas.microsoft.com/office/drawing/2014/main" id="{7B6B3681-1E21-44DA-AADA-F5E638A87423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7571232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33" name="Textplatzhalter 17">
            <a:extLst>
              <a:ext uri="{FF2B5EF4-FFF2-40B4-BE49-F238E27FC236}">
                <a16:creationId xmlns:a16="http://schemas.microsoft.com/office/drawing/2014/main" id="{2D88AD4B-15C6-42C2-B9A5-BD645DA67D7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242048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34" name="Textplatzhalter 17">
            <a:extLst>
              <a:ext uri="{FF2B5EF4-FFF2-40B4-BE49-F238E27FC236}">
                <a16:creationId xmlns:a16="http://schemas.microsoft.com/office/drawing/2014/main" id="{D79E337C-DD94-4BC6-9F28-69AC04CD2B3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242048" y="5431536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38" name="Bildplatzhalter 9">
            <a:extLst>
              <a:ext uri="{FF2B5EF4-FFF2-40B4-BE49-F238E27FC236}">
                <a16:creationId xmlns:a16="http://schemas.microsoft.com/office/drawing/2014/main" id="{026B0125-C5D1-4397-BA37-9D1FCB7DA71E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9738360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35" name="Textplatzhalter 17">
            <a:extLst>
              <a:ext uri="{FF2B5EF4-FFF2-40B4-BE49-F238E27FC236}">
                <a16:creationId xmlns:a16="http://schemas.microsoft.com/office/drawing/2014/main" id="{A57BE95A-45E1-4F78-9162-0D9005657D7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409176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36" name="Textplatzhalter 17">
            <a:extLst>
              <a:ext uri="{FF2B5EF4-FFF2-40B4-BE49-F238E27FC236}">
                <a16:creationId xmlns:a16="http://schemas.microsoft.com/office/drawing/2014/main" id="{EF2F2B86-E2A2-406A-9EED-2FBD6601798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409176" y="5431536"/>
            <a:ext cx="2069690" cy="695361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C3EAB4BA-80BD-7371-B929-19121B20B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444748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BD5AB06E-DF62-F8F9-5394-965FE9EF6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288188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2499703C-0E17-F953-C69A-F4BE3C334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9959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964C6290-D338-8FBA-9D0B-CAF45DE68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939717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4104D8C7-8727-8343-DFC8-E415C809B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778565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hteck 2">
            <a:extLst>
              <a:ext uri="{FF2B5EF4-FFF2-40B4-BE49-F238E27FC236}">
                <a16:creationId xmlns:a16="http://schemas.microsoft.com/office/drawing/2014/main" id="{05886F38-E337-4504-BF25-D65176023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051314"/>
            <a:ext cx="12192000" cy="3806686"/>
          </a:xfrm>
          <a:prstGeom prst="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77729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2">
            <a:extLst>
              <a:ext uri="{FF2B5EF4-FFF2-40B4-BE49-F238E27FC236}">
                <a16:creationId xmlns:a16="http://schemas.microsoft.com/office/drawing/2014/main" id="{D4B8443F-E5FA-5D35-EFF6-7896CFEE75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  <a:endParaRPr lang="de-DE" dirty="0"/>
          </a:p>
        </p:txBody>
      </p:sp>
      <p:sp>
        <p:nvSpPr>
          <p:cNvPr id="9" name="Textplatzhalter 14">
            <a:extLst>
              <a:ext uri="{FF2B5EF4-FFF2-40B4-BE49-F238E27FC236}">
                <a16:creationId xmlns:a16="http://schemas.microsoft.com/office/drawing/2014/main" id="{1C78864A-44CD-4C12-B023-C16330014B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063838"/>
            <a:ext cx="5066324" cy="42236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lang="de-DE" sz="2000" b="0" i="0" spc="2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Untertitel durch Klicken hier hinzufügen 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0B9C9904-11DE-F8AA-4316-5ACEC5829E3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8199" y="2486203"/>
            <a:ext cx="10515600" cy="3343275"/>
          </a:xfrm>
          <a:prstGeom prst="rect">
            <a:avLst/>
          </a:prstGeom>
        </p:spPr>
        <p:txBody>
          <a:bodyPr rtlCol="0"/>
          <a:lstStyle>
            <a:defPPr>
              <a:defRPr lang="de-DE"/>
            </a:defPPr>
          </a:lstStyle>
          <a:p>
            <a:pPr lvl="0" rtl="0"/>
            <a:r>
              <a:rPr lang="de-DE"/>
              <a:t>Mastertextformat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602537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A198BF-0DCC-40E9-B9E5-892F3CCF54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224" y="502920"/>
            <a:ext cx="5010912" cy="1627632"/>
          </a:xfrm>
          <a:prstGeom prst="rect">
            <a:avLst/>
          </a:prstGeom>
          <a:noFill/>
        </p:spPr>
        <p:txBody>
          <a:bodyPr lIns="91440" tIns="45720" rIns="91440" bIns="45720" rtlCol="0" anchor="t" anchorCtr="0"/>
          <a:lstStyle>
            <a:lvl1pPr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15" name="Bildplatzhalter 2">
            <a:extLst>
              <a:ext uri="{FF2B5EF4-FFF2-40B4-BE49-F238E27FC236}">
                <a16:creationId xmlns:a16="http://schemas.microsoft.com/office/drawing/2014/main" id="{38C8EB8A-A968-4E47-AE69-9A01E7717EB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68496" y="2752344"/>
            <a:ext cx="3602736" cy="3255264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600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9" name="Textplatzhalter 11">
            <a:extLst>
              <a:ext uri="{FF2B5EF4-FFF2-40B4-BE49-F238E27FC236}">
                <a16:creationId xmlns:a16="http://schemas.microsoft.com/office/drawing/2014/main" id="{FAD04F8B-0B18-4B5F-B3A8-8EEDC439F5F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90288" y="1911096"/>
            <a:ext cx="2350008" cy="996696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txBody>
          <a:bodyPr lIns="1371600" bIns="365760" rtlCol="0" anchor="ctr"/>
          <a:lstStyle>
            <a:lvl1pPr marL="0" indent="0" algn="l">
              <a:buNone/>
              <a:defRPr lang="de-DE" sz="2000" i="0" cap="none" spc="200" baseline="0">
                <a:noFill/>
                <a:latin typeface="+mj-lt"/>
              </a:defRPr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B1F8DE9-CF33-BBAF-FFA6-1487D09E6B0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946136" y="0"/>
            <a:ext cx="3602736" cy="3255264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600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4" name="Bildplatzhalter 2">
            <a:extLst>
              <a:ext uri="{FF2B5EF4-FFF2-40B4-BE49-F238E27FC236}">
                <a16:creationId xmlns:a16="http://schemas.microsoft.com/office/drawing/2014/main" id="{E37F6F0D-FCD4-63B1-5371-FFB63A75BBE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946136" y="3602736"/>
            <a:ext cx="3602736" cy="3255264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600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593073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2">
            <a:extLst>
              <a:ext uri="{FF2B5EF4-FFF2-40B4-BE49-F238E27FC236}">
                <a16:creationId xmlns:a16="http://schemas.microsoft.com/office/drawing/2014/main" id="{9A62FB8A-A588-91BB-620B-64E5D20902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  <a:endParaRPr lang="de-DE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7B9DAAC-E781-43E6-913C-893B8D675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1655546"/>
            <a:ext cx="12192001" cy="5202454"/>
          </a:xfrm>
          <a:prstGeom prst="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>
              <a:solidFill>
                <a:schemeClr val="accent3"/>
              </a:solidFill>
            </a:endParaRPr>
          </a:p>
        </p:txBody>
      </p:sp>
      <p:sp>
        <p:nvSpPr>
          <p:cNvPr id="9" name="Textplatzhalter 14">
            <a:extLst>
              <a:ext uri="{FF2B5EF4-FFF2-40B4-BE49-F238E27FC236}">
                <a16:creationId xmlns:a16="http://schemas.microsoft.com/office/drawing/2014/main" id="{1C78864A-44CD-4C12-B023-C16330014B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6584" y="2276856"/>
            <a:ext cx="2743200" cy="42236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lang="de-DE" sz="2000" b="0" i="0" spc="20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Untertitel durch Klicken hier hinzufügen </a:t>
            </a:r>
          </a:p>
        </p:txBody>
      </p:sp>
      <p:sp>
        <p:nvSpPr>
          <p:cNvPr id="11" name="Textplatzhalter 17">
            <a:extLst>
              <a:ext uri="{FF2B5EF4-FFF2-40B4-BE49-F238E27FC236}">
                <a16:creationId xmlns:a16="http://schemas.microsoft.com/office/drawing/2014/main" id="{6D9CE0F4-78C6-4BD6-9C58-FDFC16FF09A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86584" y="2916936"/>
            <a:ext cx="2743200" cy="2560320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Segoe UI Light" panose="020B0502040204020203" pitchFamily="34" charset="0"/>
              <a:buNone/>
              <a:defRPr lang="de-DE" sz="1200" spc="50" baseline="0"/>
            </a:lvl1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B499BD94-B24B-4B23-9B87-81DF413EA41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58000" y="2276856"/>
            <a:ext cx="2743200" cy="42236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lang="de-DE" sz="2000" b="0" i="0" spc="20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Untertitel durch Klicken hier hinzufügen </a:t>
            </a:r>
          </a:p>
        </p:txBody>
      </p:sp>
      <p:sp>
        <p:nvSpPr>
          <p:cNvPr id="12" name="Textplatzhalter 17">
            <a:extLst>
              <a:ext uri="{FF2B5EF4-FFF2-40B4-BE49-F238E27FC236}">
                <a16:creationId xmlns:a16="http://schemas.microsoft.com/office/drawing/2014/main" id="{6BC5A941-8EB4-4D4B-9671-6B8FA6447A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58000" y="2916936"/>
            <a:ext cx="2743200" cy="2560320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Segoe UI Light" panose="020B0502040204020203" pitchFamily="34" charset="0"/>
              <a:buNone/>
              <a:defRPr lang="de-DE" sz="1200" spc="50" baseline="0"/>
            </a:lvl1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4" name="Bildplatzhalter 5">
            <a:extLst>
              <a:ext uri="{FF2B5EF4-FFF2-40B4-BE49-F238E27FC236}">
                <a16:creationId xmlns:a16="http://schemas.microsoft.com/office/drawing/2014/main" id="{9C76B36E-858A-1EFF-2A70-C8D5ADDC0C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5788241"/>
            <a:ext cx="12192000" cy="106976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52777FD6-2BEA-C70A-1C6D-8885D53E9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2470543" y="2771478"/>
            <a:ext cx="607253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47ABE26A-0746-BC10-0802-C29EAD6C2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6968402" y="2771478"/>
            <a:ext cx="607253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91792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7109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4" r:id="rId3"/>
    <p:sldLayoutId id="2147483657" r:id="rId4"/>
    <p:sldLayoutId id="2147483656" r:id="rId5"/>
    <p:sldLayoutId id="2147483665" r:id="rId6"/>
    <p:sldLayoutId id="2147483652" r:id="rId7"/>
    <p:sldLayoutId id="2147483658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de-DE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de-DE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8F94A06-38B8-4C8F-ABF0-FB763704D0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3773" y="3540339"/>
            <a:ext cx="5278514" cy="933827"/>
          </a:xfrm>
        </p:spPr>
        <p:txBody>
          <a:bodyPr rtlCol="0"/>
          <a:lstStyle>
            <a:defPPr>
              <a:defRPr lang="de-DE"/>
            </a:defPPr>
          </a:lstStyle>
          <a:p>
            <a:r>
              <a:rPr lang="de-DE" b="1" dirty="0">
                <a:solidFill>
                  <a:schemeClr val="tx1"/>
                </a:solidFill>
              </a:rPr>
              <a:t>IP - Entwicklung eines automatisierten Pflanzenbewässerungssystems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A37C1019-D992-06C7-BBAF-C153A2F43F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30283" y="-1"/>
            <a:ext cx="2895600" cy="6858000"/>
          </a:xfrm>
          <a:gradFill flip="none" rotWithShape="1">
            <a:gsLst>
              <a:gs pos="0">
                <a:srgbClr val="35A9E1"/>
              </a:gs>
              <a:gs pos="100000">
                <a:srgbClr val="95C21E">
                  <a:lumMod val="97000"/>
                  <a:lumOff val="3000"/>
                </a:srgbClr>
              </a:gs>
            </a:gsLst>
            <a:lin ang="2700000" scaled="1"/>
            <a:tileRect/>
          </a:gradFill>
          <a:effectLst>
            <a:outerShdw blurRad="63500" dist="38100" dir="2700000">
              <a:srgbClr val="000000">
                <a:alpha val="40000"/>
              </a:srgbClr>
            </a:outerShdw>
            <a:reflection stA="40000" endPos="54000" dist="50800" dir="5400000" sy="-100000" algn="bl" rotWithShape="0"/>
          </a:effectLst>
        </p:spPr>
        <p:txBody>
          <a:bodyPr lIns="91440" tIns="45720" rIns="91440" bIns="45720" rtlCol="0" anchor="t"/>
          <a:lstStyle>
            <a:defPPr>
              <a:defRPr lang="de-DE"/>
            </a:defPPr>
          </a:lstStyle>
          <a:p>
            <a:pPr marL="0" indent="0" rtl="0">
              <a:buNone/>
            </a:pPr>
            <a:endParaRPr lang="de-DE" dirty="0"/>
          </a:p>
        </p:txBody>
      </p:sp>
      <p:pic>
        <p:nvPicPr>
          <p:cNvPr id="6" name="Bildplatzhalter 7">
            <a:extLst>
              <a:ext uri="{FF2B5EF4-FFF2-40B4-BE49-F238E27FC236}">
                <a16:creationId xmlns:a16="http://schemas.microsoft.com/office/drawing/2014/main" id="{E1CF7D3E-20E2-C131-454E-EE0C6D9411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36" b="236"/>
          <a:stretch>
            <a:fillRect/>
          </a:stretch>
        </p:blipFill>
        <p:spPr>
          <a:xfrm>
            <a:off x="8170056" y="1588566"/>
            <a:ext cx="4320000" cy="4093821"/>
          </a:xfrm>
          <a:prstGeom prst="rect">
            <a:avLst/>
          </a:prstGeom>
        </p:spPr>
      </p:pic>
      <p:sp>
        <p:nvSpPr>
          <p:cNvPr id="12" name="Titel 3">
            <a:extLst>
              <a:ext uri="{FF2B5EF4-FFF2-40B4-BE49-F238E27FC236}">
                <a16:creationId xmlns:a16="http://schemas.microsoft.com/office/drawing/2014/main" id="{48B88B25-3858-BAE0-CAB0-729C0939F550}"/>
              </a:ext>
            </a:extLst>
          </p:cNvPr>
          <p:cNvSpPr txBox="1">
            <a:spLocks/>
          </p:cNvSpPr>
          <p:nvPr/>
        </p:nvSpPr>
        <p:spPr>
          <a:xfrm>
            <a:off x="283773" y="678114"/>
            <a:ext cx="5444231" cy="2862225"/>
          </a:xfrm>
          <a:prstGeom prst="rect">
            <a:avLst/>
          </a:prstGeom>
        </p:spPr>
        <p:txBody>
          <a:bodyPr lIns="91440" tIns="45720" rIns="91440" bIns="45720" rtlCol="0" anchor="b"/>
          <a:lstStyle>
            <a:defPPr>
              <a:defRPr lang="de-DE"/>
            </a:defPPr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de-DE" sz="5000" kern="1200" cap="all" spc="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dirty="0">
                <a:solidFill>
                  <a:schemeClr val="accent1"/>
                </a:solidFill>
              </a:rPr>
              <a:t>Regeltermin 6</a:t>
            </a:r>
            <a:endParaRPr lang="de-DE" sz="4800" dirty="0">
              <a:solidFill>
                <a:schemeClr val="accent1"/>
              </a:solidFill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972569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B6C648-4FAA-1A3C-02D8-618D32223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87006"/>
                  <a:lumOff val="12994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000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Inhalt</a:t>
            </a:r>
            <a:endParaRPr lang="de-DE" sz="4000" dirty="0">
              <a:solidFill>
                <a:schemeClr val="bg1"/>
              </a:solidFill>
            </a:endParaRP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090E8219-14EB-55CA-3467-64EFC52B3A24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 lIns="91440" tIns="45720" rIns="91440" bIns="45720" rtlCol="0" anchor="t"/>
          <a:lstStyle/>
          <a:p>
            <a:pPr marL="0" indent="0">
              <a:buNone/>
            </a:pPr>
            <a:endParaRPr lang="de-DE" dirty="0">
              <a:cs typeface="Segoe UI Light"/>
            </a:endParaRPr>
          </a:p>
          <a:p>
            <a:pPr marL="514350" indent="-514350"/>
            <a:r>
              <a:rPr lang="de-DE" dirty="0">
                <a:cs typeface="Segoe UI Light"/>
              </a:rPr>
              <a:t>Ergebnisse seit letztem Regeltermin</a:t>
            </a:r>
          </a:p>
          <a:p>
            <a:pPr lvl="1"/>
            <a:r>
              <a:rPr lang="de-DE" dirty="0">
                <a:cs typeface="Segoe UI Light"/>
              </a:rPr>
              <a:t>Dokumentation</a:t>
            </a:r>
          </a:p>
          <a:p>
            <a:pPr lvl="1"/>
            <a:r>
              <a:rPr lang="de-DE" dirty="0">
                <a:cs typeface="Segoe UI Light"/>
              </a:rPr>
              <a:t>Software</a:t>
            </a:r>
          </a:p>
          <a:p>
            <a:pPr lvl="1"/>
            <a:r>
              <a:rPr lang="de-DE" dirty="0">
                <a:cs typeface="Segoe UI Light"/>
              </a:rPr>
              <a:t>Hardware</a:t>
            </a:r>
          </a:p>
          <a:p>
            <a:pPr lvl="1"/>
            <a:r>
              <a:rPr lang="de-DE" dirty="0">
                <a:cs typeface="Segoe UI Light"/>
              </a:rPr>
              <a:t>3D-Druck</a:t>
            </a:r>
          </a:p>
          <a:p>
            <a:pPr marL="514350" indent="-514350"/>
            <a:r>
              <a:rPr lang="de-DE" dirty="0">
                <a:cs typeface="Segoe UI Light"/>
              </a:rPr>
              <a:t>Arbeitsstunden</a:t>
            </a:r>
          </a:p>
          <a:p>
            <a:pPr marL="514350" indent="-514350"/>
            <a:r>
              <a:rPr lang="de-DE" dirty="0">
                <a:cs typeface="Segoe UI Light"/>
              </a:rPr>
              <a:t>Nächsten  Ziele</a:t>
            </a:r>
            <a:endParaRPr lang="en-US" dirty="0">
              <a:cs typeface="Segoe UI Light"/>
            </a:endParaRP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1DCC9B7-38AE-FDBB-C7ED-3AAD815A842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448800" y="2276475"/>
            <a:ext cx="2743200" cy="422275"/>
          </a:xfrm>
          <a:prstGeom prst="rect">
            <a:avLst/>
          </a:prstGeom>
        </p:spPr>
        <p:txBody>
          <a:bodyPr lIns="91440" tIns="45720" rIns="91440" bIns="45720" rtlCol="0" anchor="t"/>
          <a:lstStyle/>
          <a:p>
            <a:pPr marL="0" indent="0">
              <a:buNone/>
            </a:pPr>
            <a:endParaRPr lang="de-DE" dirty="0">
              <a:solidFill>
                <a:srgbClr val="000000"/>
              </a:solidFill>
              <a:latin typeface="Segoe UI Light"/>
              <a:cs typeface="Segoe UI Light"/>
            </a:endParaRPr>
          </a:p>
          <a:p>
            <a:endParaRPr lang="de-DE" dirty="0">
              <a:solidFill>
                <a:srgbClr val="000000"/>
              </a:solidFill>
              <a:latin typeface="Segoe UI Light"/>
              <a:cs typeface="Segoe UI Light"/>
            </a:endParaRPr>
          </a:p>
          <a:p>
            <a:endParaRPr lang="de-DE" dirty="0">
              <a:solidFill>
                <a:srgbClr val="000000"/>
              </a:solidFill>
              <a:latin typeface="Segoe UI Light"/>
              <a:cs typeface="Segoe UI Light"/>
            </a:endParaRPr>
          </a:p>
        </p:txBody>
      </p:sp>
      <p:pic>
        <p:nvPicPr>
          <p:cNvPr id="41" name="Bildplatzhalter 7">
            <a:extLst>
              <a:ext uri="{FF2B5EF4-FFF2-40B4-BE49-F238E27FC236}">
                <a16:creationId xmlns:a16="http://schemas.microsoft.com/office/drawing/2014/main" id="{35FF2E2C-6A8A-79C5-675F-10CF21BBE0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7451910" y="2110460"/>
            <a:ext cx="4320990" cy="409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14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5117E-4EDE-FB16-0521-6A228F968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1C18AE-AF02-93C4-94E0-F586C6A97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Ergebnisse</a:t>
            </a:r>
            <a:r>
              <a:rPr lang="de-DE" sz="4000" dirty="0">
                <a:solidFill>
                  <a:schemeClr val="accent1"/>
                </a:solidFill>
                <a:cs typeface="Segoe UI Light"/>
              </a:rPr>
              <a:t> </a:t>
            </a:r>
            <a:r>
              <a:rPr lang="de-DE" sz="4000" dirty="0">
                <a:solidFill>
                  <a:schemeClr val="bg1"/>
                </a:solidFill>
                <a:cs typeface="Segoe UI Light"/>
              </a:rPr>
              <a:t>Dokumentation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3C8F7A-A6FD-636F-3106-A26BC7DA742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7720" y="1463648"/>
            <a:ext cx="10515600" cy="4032584"/>
          </a:xfrm>
        </p:spPr>
        <p:txBody>
          <a:bodyPr/>
          <a:lstStyle/>
          <a:p>
            <a:r>
              <a:rPr lang="de-DE" dirty="0"/>
              <a:t>Doku-Website auf aktuellem Stand</a:t>
            </a:r>
          </a:p>
          <a:p>
            <a:r>
              <a:rPr lang="de-DE" dirty="0"/>
              <a:t>Texte in formellen Stil umgeschrieben</a:t>
            </a:r>
          </a:p>
          <a:p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Frage:</a:t>
            </a:r>
          </a:p>
          <a:p>
            <a:r>
              <a:rPr lang="de-DE" dirty="0"/>
              <a:t>Funktionell auch nur über GitHub? (für nächste Gruppe)</a:t>
            </a:r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52E1255B-79EC-046A-437B-A9ACC6748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599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EB6A7-A2BE-DA81-B8FF-E2DCAEF01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2B4CC3-5E12-E092-53B5-F8DB1582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Ergebnisse</a:t>
            </a:r>
            <a:r>
              <a:rPr lang="de-DE" sz="4000" dirty="0">
                <a:solidFill>
                  <a:schemeClr val="accent1"/>
                </a:solidFill>
                <a:cs typeface="Segoe UI Light"/>
              </a:rPr>
              <a:t> </a:t>
            </a:r>
            <a:r>
              <a:rPr lang="de-DE" sz="4000" dirty="0">
                <a:solidFill>
                  <a:schemeClr val="bg1"/>
                </a:solidFill>
                <a:cs typeface="Segoe UI Light"/>
              </a:rPr>
              <a:t>Software</a:t>
            </a:r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AB3F7731-026D-C72B-3432-96493BF308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  <p:sp>
        <p:nvSpPr>
          <p:cNvPr id="5" name="Inhaltsplatzhalter 3">
            <a:extLst>
              <a:ext uri="{FF2B5EF4-FFF2-40B4-BE49-F238E27FC236}">
                <a16:creationId xmlns:a16="http://schemas.microsoft.com/office/drawing/2014/main" id="{37A2001C-1C3B-572B-F378-5366B653941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7720" y="1463648"/>
            <a:ext cx="10515600" cy="4032584"/>
          </a:xfrm>
        </p:spPr>
        <p:txBody>
          <a:bodyPr/>
          <a:lstStyle/>
          <a:p>
            <a:pPr marL="0" indent="0">
              <a:buNone/>
            </a:pPr>
            <a:endParaRPr lang="de-DE" dirty="0"/>
          </a:p>
          <a:p>
            <a:r>
              <a:rPr lang="de-DE" dirty="0"/>
              <a:t>Tank-Level-Monitoring implementiert </a:t>
            </a:r>
          </a:p>
          <a:p>
            <a:r>
              <a:rPr lang="de-DE" dirty="0"/>
              <a:t>Einfache Bewässerungssteuerung funktionsfähig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Ausstehend: </a:t>
            </a:r>
          </a:p>
          <a:p>
            <a:r>
              <a:rPr lang="de-DE" dirty="0"/>
              <a:t>Kalibrierung der tatsächlichen Durchflussmengen</a:t>
            </a:r>
          </a:p>
          <a:p>
            <a:r>
              <a:rPr lang="de-DE" dirty="0"/>
              <a:t>Implementation </a:t>
            </a:r>
            <a:r>
              <a:rPr lang="de-DE" dirty="0" err="1"/>
              <a:t>Zigbee</a:t>
            </a:r>
            <a:r>
              <a:rPr lang="de-DE" dirty="0"/>
              <a:t>-Kommunikation</a:t>
            </a:r>
          </a:p>
        </p:txBody>
      </p:sp>
    </p:spTree>
    <p:extLst>
      <p:ext uri="{BB962C8B-B14F-4D97-AF65-F5344CB8AC3E}">
        <p14:creationId xmlns:p14="http://schemas.microsoft.com/office/powerpoint/2010/main" val="1035024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1AF50-B351-9A8B-7A6F-A036754F7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2CC3A6-D6E0-20A6-DD5B-B1A9FC044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Ergebnisse</a:t>
            </a:r>
            <a:r>
              <a:rPr lang="de-DE" sz="4000" dirty="0">
                <a:solidFill>
                  <a:schemeClr val="accent1"/>
                </a:solidFill>
                <a:cs typeface="Segoe UI Light"/>
              </a:rPr>
              <a:t> </a:t>
            </a:r>
            <a:r>
              <a:rPr lang="de-DE" sz="4000" dirty="0">
                <a:solidFill>
                  <a:schemeClr val="bg1"/>
                </a:solidFill>
                <a:cs typeface="Segoe UI Light"/>
              </a:rPr>
              <a:t>Hardware</a:t>
            </a:r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EB5E377C-3EF0-12AB-D994-4EFBDE7EA0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  <p:sp>
        <p:nvSpPr>
          <p:cNvPr id="5" name="Inhaltsplatzhalter 3">
            <a:extLst>
              <a:ext uri="{FF2B5EF4-FFF2-40B4-BE49-F238E27FC236}">
                <a16:creationId xmlns:a16="http://schemas.microsoft.com/office/drawing/2014/main" id="{D4EF3360-EB64-E580-DDE0-321F1F31E0A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7720" y="1463648"/>
            <a:ext cx="10515600" cy="4032584"/>
          </a:xfrm>
        </p:spPr>
        <p:txBody>
          <a:bodyPr/>
          <a:lstStyle/>
          <a:p>
            <a:pPr marL="0" indent="0">
              <a:buNone/>
            </a:pPr>
            <a:endParaRPr lang="de-DE" dirty="0"/>
          </a:p>
          <a:p>
            <a:r>
              <a:rPr lang="de-DE" dirty="0"/>
              <a:t>Mehrer Boost Converter Tests durchgeführt</a:t>
            </a:r>
          </a:p>
          <a:p>
            <a:r>
              <a:rPr lang="de-DE" dirty="0"/>
              <a:t>Aktuell 2 Mögliche Lösungen</a:t>
            </a:r>
          </a:p>
          <a:p>
            <a:pPr marL="914400" lvl="1" indent="-457200">
              <a:buFont typeface="+mj-lt"/>
              <a:buAutoNum type="arabicPeriod"/>
            </a:pPr>
            <a:r>
              <a:rPr lang="de-DE" dirty="0"/>
              <a:t>einfacher und billiger</a:t>
            </a:r>
          </a:p>
          <a:p>
            <a:pPr marL="914400" lvl="1" indent="-457200">
              <a:buFont typeface="+mj-lt"/>
              <a:buAutoNum type="arabicPeriod"/>
            </a:pPr>
            <a:r>
              <a:rPr lang="de-DE" dirty="0"/>
              <a:t>Komplizierter und Verlässlicher</a:t>
            </a:r>
          </a:p>
          <a:p>
            <a:endParaRPr lang="de-DE" dirty="0"/>
          </a:p>
          <a:p>
            <a:pPr marL="0" indent="0">
              <a:buNone/>
            </a:pPr>
            <a:r>
              <a:rPr lang="de-DE" dirty="0"/>
              <a:t>Frage:</a:t>
            </a:r>
          </a:p>
          <a:p>
            <a:r>
              <a:rPr lang="de-DE" dirty="0" err="1"/>
              <a:t>Dripmaster</a:t>
            </a:r>
            <a:r>
              <a:rPr lang="de-DE" dirty="0"/>
              <a:t> Akku oder/und extern betrieben?</a:t>
            </a:r>
          </a:p>
        </p:txBody>
      </p:sp>
      <p:pic>
        <p:nvPicPr>
          <p:cNvPr id="4" name="Grafik 3" descr="Ein Bild, das Text, Diagramm, Reihe, Schrift enthält.&#10;&#10;Automatisch generierte Beschreibung">
            <a:extLst>
              <a:ext uri="{FF2B5EF4-FFF2-40B4-BE49-F238E27FC236}">
                <a16:creationId xmlns:a16="http://schemas.microsoft.com/office/drawing/2014/main" id="{3D6A3060-5C1D-CB66-6B5B-A925B3B312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3009" y="3397825"/>
            <a:ext cx="4518991" cy="2281930"/>
          </a:xfrm>
          <a:prstGeom prst="rect">
            <a:avLst/>
          </a:prstGeom>
        </p:spPr>
      </p:pic>
      <p:pic>
        <p:nvPicPr>
          <p:cNvPr id="8" name="Grafik 7" descr="Ein Bild, das Diagramm, Text, Plan, Reihe enthält.&#10;&#10;Automatisch generierte Beschreibung">
            <a:extLst>
              <a:ext uri="{FF2B5EF4-FFF2-40B4-BE49-F238E27FC236}">
                <a16:creationId xmlns:a16="http://schemas.microsoft.com/office/drawing/2014/main" id="{83CF6681-5D3E-5214-47BE-5CB190FF38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3009" y="1622901"/>
            <a:ext cx="4518991" cy="1908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971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BDFFB-8D85-2B7A-F22F-5A47CFFBA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316B7B-E3EF-7EF0-783A-FF4B04D92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Ergebnisse</a:t>
            </a:r>
            <a:r>
              <a:rPr lang="de-DE" sz="4000" dirty="0">
                <a:solidFill>
                  <a:schemeClr val="accent1"/>
                </a:solidFill>
                <a:cs typeface="Segoe UI Light"/>
              </a:rPr>
              <a:t> </a:t>
            </a:r>
            <a:r>
              <a:rPr lang="de-DE" sz="4000" dirty="0">
                <a:solidFill>
                  <a:schemeClr val="bg1"/>
                </a:solidFill>
                <a:cs typeface="Segoe UI Light"/>
              </a:rPr>
              <a:t>3D-Druck</a:t>
            </a:r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0A7C3AF8-F6E5-C6CF-71F6-A97C786430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0" y="5619982"/>
            <a:ext cx="1308755" cy="1238018"/>
          </a:xfrm>
          <a:prstGeom prst="rect">
            <a:avLst/>
          </a:prstGeom>
        </p:spPr>
      </p:pic>
      <p:sp>
        <p:nvSpPr>
          <p:cNvPr id="5" name="Inhaltsplatzhalter 3">
            <a:extLst>
              <a:ext uri="{FF2B5EF4-FFF2-40B4-BE49-F238E27FC236}">
                <a16:creationId xmlns:a16="http://schemas.microsoft.com/office/drawing/2014/main" id="{86290A2A-58C2-9E7B-B057-1B391244C0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7720" y="1463648"/>
            <a:ext cx="10515600" cy="4032584"/>
          </a:xfrm>
        </p:spPr>
        <p:txBody>
          <a:bodyPr/>
          <a:lstStyle/>
          <a:p>
            <a:r>
              <a:rPr lang="de-DE" dirty="0"/>
              <a:t>unterer Teil des Topfs fertig</a:t>
            </a:r>
          </a:p>
          <a:p>
            <a:r>
              <a:rPr lang="de-DE" dirty="0"/>
              <a:t>Testdruck für oberen Teil und P-Halterung fehlgeschlagen</a:t>
            </a:r>
          </a:p>
          <a:p>
            <a:pPr lvl="1"/>
            <a:r>
              <a:rPr lang="de-DE" dirty="0"/>
              <a:t>Grund: Düse verstopft (Extrusion 110%)</a:t>
            </a:r>
          </a:p>
          <a:p>
            <a:pPr lvl="1"/>
            <a:r>
              <a:rPr lang="de-DE" dirty="0"/>
              <a:t>Lösung: neuer Versuch (mit Extrusion 100%)</a:t>
            </a:r>
          </a:p>
          <a:p>
            <a:endParaRPr lang="de-DE" dirty="0"/>
          </a:p>
          <a:p>
            <a:endParaRPr lang="de-DE" dirty="0"/>
          </a:p>
          <a:p>
            <a:pPr marL="0" indent="0">
              <a:buNone/>
            </a:pPr>
            <a:r>
              <a:rPr lang="de-DE" dirty="0"/>
              <a:t>Ausstehend:</a:t>
            </a:r>
          </a:p>
          <a:p>
            <a:r>
              <a:rPr lang="de-DE" dirty="0"/>
              <a:t>Wände mit Epoxidharz füllen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C922EBB5-E77E-7588-E591-70A6F0E34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4016" y="2660688"/>
            <a:ext cx="3147984" cy="419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224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E4313-4818-286A-9379-F239EB259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9F75E5-2B1C-7F38-A341-FDAAD7399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Arbeitsstunden</a:t>
            </a:r>
          </a:p>
        </p:txBody>
      </p:sp>
      <p:graphicFrame>
        <p:nvGraphicFramePr>
          <p:cNvPr id="8" name="Inhaltsplatzhalter 7">
            <a:extLst>
              <a:ext uri="{FF2B5EF4-FFF2-40B4-BE49-F238E27FC236}">
                <a16:creationId xmlns:a16="http://schemas.microsoft.com/office/drawing/2014/main" id="{5AA31176-3FCE-056D-F24D-9DE6D7DD7C4C}"/>
              </a:ext>
            </a:extLst>
          </p:cNvPr>
          <p:cNvGraphicFramePr>
            <a:graphicFrameLocks noGrp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796809061"/>
              </p:ext>
            </p:extLst>
          </p:nvPr>
        </p:nvGraphicFramePr>
        <p:xfrm>
          <a:off x="1958569" y="1365746"/>
          <a:ext cx="8273902" cy="3768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6951">
                  <a:extLst>
                    <a:ext uri="{9D8B030D-6E8A-4147-A177-3AD203B41FA5}">
                      <a16:colId xmlns:a16="http://schemas.microsoft.com/office/drawing/2014/main" val="2617019709"/>
                    </a:ext>
                  </a:extLst>
                </a:gridCol>
                <a:gridCol w="4136951">
                  <a:extLst>
                    <a:ext uri="{9D8B030D-6E8A-4147-A177-3AD203B41FA5}">
                      <a16:colId xmlns:a16="http://schemas.microsoft.com/office/drawing/2014/main" val="2044559476"/>
                    </a:ext>
                  </a:extLst>
                </a:gridCol>
              </a:tblGrid>
              <a:tr h="469050"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Name</a:t>
                      </a:r>
                    </a:p>
                  </a:txBody>
                  <a:tcPr>
                    <a:solidFill>
                      <a:srgbClr val="35A9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Arbeitsstunden</a:t>
                      </a:r>
                    </a:p>
                  </a:txBody>
                  <a:tcPr>
                    <a:solidFill>
                      <a:srgbClr val="35A9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8731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Chris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496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Roboto" panose="02000000000000000000" pitchFamily="2" charset="0"/>
                        </a:rPr>
                        <a:t>55,35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428542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Christoph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Roboto" panose="02000000000000000000" pitchFamily="2" charset="0"/>
                        </a:rPr>
                        <a:t>60,55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687094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Henri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Roboto" panose="02000000000000000000" pitchFamily="2" charset="0"/>
                        </a:rPr>
                        <a:t>23,75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045005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Jannick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Roboto" panose="02000000000000000000" pitchFamily="2" charset="0"/>
                        </a:rPr>
                        <a:t>20,5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4415673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Joscha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Roboto" panose="02000000000000000000" pitchFamily="2" charset="0"/>
                        </a:rPr>
                        <a:t>28,25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463231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 err="1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Kacper</a:t>
                      </a:r>
                      <a:endParaRPr lang="de-DE" b="0" dirty="0">
                        <a:solidFill>
                          <a:srgbClr val="434343"/>
                        </a:solidFill>
                        <a:effectLst/>
                        <a:latin typeface="+mn-lt"/>
                      </a:endParaRP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Roboto" panose="02000000000000000000" pitchFamily="2" charset="0"/>
                        </a:rPr>
                        <a:t>20,85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273288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Nils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Roboto" panose="02000000000000000000" pitchFamily="2" charset="0"/>
                        </a:rPr>
                        <a:t>37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6484721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Paul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Roboto" panose="02000000000000000000" pitchFamily="2" charset="0"/>
                        </a:rPr>
                        <a:t>77,05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930099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Richard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Roboto" panose="02000000000000000000" pitchFamily="2" charset="0"/>
                        </a:rPr>
                        <a:t>50,75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3368511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r>
                        <a:rPr lang="de-DE" b="1" i="0" u="none" dirty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>
                    <a:solidFill>
                      <a:srgbClr val="35A9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Roboto" panose="02000000000000000000" pitchFamily="2" charset="0"/>
                        </a:rPr>
                        <a:t>374,05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251695"/>
                  </a:ext>
                </a:extLst>
              </a:tr>
            </a:tbl>
          </a:graphicData>
        </a:graphic>
      </p:graphicFrame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4E4661D8-089D-C2A1-86BC-854FF23E5C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091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B2289-DC7B-5941-FA40-D6127F7E9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83BC32-7A13-B387-CB62-C63CACAC8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Nächsten Ziele</a:t>
            </a:r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DF29378C-B0CF-CDBB-9B5B-A6085A20E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  <p:sp>
        <p:nvSpPr>
          <p:cNvPr id="5" name="Inhaltsplatzhalter 3">
            <a:extLst>
              <a:ext uri="{FF2B5EF4-FFF2-40B4-BE49-F238E27FC236}">
                <a16:creationId xmlns:a16="http://schemas.microsoft.com/office/drawing/2014/main" id="{EC05F357-DCFC-C822-F1BA-224EB80E70E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7720" y="1463648"/>
            <a:ext cx="10515600" cy="4032584"/>
          </a:xfrm>
        </p:spPr>
        <p:txBody>
          <a:bodyPr/>
          <a:lstStyle/>
          <a:p>
            <a:r>
              <a:rPr lang="de-DE" dirty="0"/>
              <a:t>Boost Converter festlegen und einbinden</a:t>
            </a:r>
          </a:p>
          <a:p>
            <a:r>
              <a:rPr lang="de-DE" dirty="0"/>
              <a:t>Pumpen Kalibrieren </a:t>
            </a:r>
          </a:p>
          <a:p>
            <a:r>
              <a:rPr lang="de-DE" dirty="0"/>
              <a:t>3D-Druck abschließen 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Frage:</a:t>
            </a:r>
          </a:p>
          <a:p>
            <a:r>
              <a:rPr lang="de-DE" dirty="0"/>
              <a:t>Verlauf/Datum der Abgabe?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7528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7FB95-6348-574C-7251-CCB9B74FD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7AF62997-2113-83BF-4434-399B98A32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73" y="1081237"/>
            <a:ext cx="5444231" cy="2862225"/>
          </a:xfrm>
        </p:spPr>
        <p:txBody>
          <a:bodyPr lIns="91440" tIns="45720" rIns="91440" bIns="45720" rtlCol="0" anchor="b"/>
          <a:lstStyle>
            <a:defPPr>
              <a:defRPr lang="de-DE"/>
            </a:defPPr>
          </a:lstStyle>
          <a:p>
            <a:pPr rtl="0"/>
            <a:r>
              <a:rPr lang="de-DE" sz="4800" dirty="0">
                <a:solidFill>
                  <a:schemeClr val="accent1"/>
                </a:solidFill>
              </a:rPr>
              <a:t>Danke für eure </a:t>
            </a:r>
            <a:br>
              <a:rPr lang="de-DE" sz="4800" dirty="0">
                <a:solidFill>
                  <a:schemeClr val="accent1"/>
                </a:solidFill>
              </a:rPr>
            </a:br>
            <a:r>
              <a:rPr lang="de-DE" sz="4800" dirty="0">
                <a:solidFill>
                  <a:schemeClr val="accent1"/>
                </a:solidFill>
              </a:rPr>
              <a:t>Aufmerksamkeit</a:t>
            </a:r>
            <a:endParaRPr lang="de-DE" sz="4800" dirty="0">
              <a:solidFill>
                <a:schemeClr val="accent1"/>
              </a:solidFill>
              <a:cs typeface="Segoe UI Light"/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AA5BE1C-4CCE-B794-2761-D424BA1C17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6631" y="3943462"/>
            <a:ext cx="5278514" cy="933827"/>
          </a:xfrm>
        </p:spPr>
        <p:txBody>
          <a:bodyPr rtlCol="0"/>
          <a:lstStyle>
            <a:defPPr>
              <a:defRPr lang="de-DE"/>
            </a:defPPr>
          </a:lstStyle>
          <a:p>
            <a:r>
              <a:rPr lang="de-DE" b="1" dirty="0">
                <a:solidFill>
                  <a:schemeClr val="tx1"/>
                </a:solidFill>
              </a:rPr>
              <a:t>Noch Fragen?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E1F1041B-5377-CA4A-F724-741EB8E29A9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30283" y="-1"/>
            <a:ext cx="2895600" cy="6858000"/>
          </a:xfrm>
          <a:gradFill flip="none" rotWithShape="1">
            <a:gsLst>
              <a:gs pos="0">
                <a:srgbClr val="35A9E1"/>
              </a:gs>
              <a:gs pos="100000">
                <a:srgbClr val="95C21E">
                  <a:lumMod val="97000"/>
                  <a:lumOff val="3000"/>
                </a:srgbClr>
              </a:gs>
            </a:gsLst>
            <a:lin ang="2700000" scaled="1"/>
            <a:tileRect/>
          </a:gradFill>
          <a:effectLst>
            <a:outerShdw blurRad="63500" dist="38100" dir="2700000">
              <a:srgbClr val="000000">
                <a:alpha val="40000"/>
              </a:srgbClr>
            </a:outerShdw>
            <a:reflection stA="40000" endPos="54000" dist="50800" dir="5400000" sy="-100000" algn="bl" rotWithShape="0"/>
          </a:effectLst>
        </p:spPr>
        <p:txBody>
          <a:bodyPr lIns="91440" tIns="45720" rIns="91440" bIns="45720" rtlCol="0" anchor="t"/>
          <a:lstStyle>
            <a:defPPr>
              <a:defRPr lang="de-DE"/>
            </a:defPPr>
          </a:lstStyle>
          <a:p>
            <a:pPr marL="0" indent="0" rtl="0">
              <a:buNone/>
            </a:pPr>
            <a:endParaRPr lang="de-DE" dirty="0"/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4B6EF2B6-2BC5-ACD6-7C55-2AC9B9ED59D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36" b="236"/>
          <a:stretch>
            <a:fillRect/>
          </a:stretch>
        </p:blipFill>
        <p:spPr>
          <a:xfrm>
            <a:off x="8170056" y="1588566"/>
            <a:ext cx="4320000" cy="4093821"/>
          </a:xfrm>
        </p:spPr>
      </p:pic>
    </p:spTree>
    <p:extLst>
      <p:ext uri="{BB962C8B-B14F-4D97-AF65-F5344CB8AC3E}">
        <p14:creationId xmlns:p14="http://schemas.microsoft.com/office/powerpoint/2010/main" val="1607046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Custom 87">
      <a:dk1>
        <a:srgbClr val="000000"/>
      </a:dk1>
      <a:lt1>
        <a:srgbClr val="FFFFFF"/>
      </a:lt1>
      <a:dk2>
        <a:srgbClr val="BBAA9C"/>
      </a:dk2>
      <a:lt2>
        <a:srgbClr val="E7E6E6"/>
      </a:lt2>
      <a:accent1>
        <a:srgbClr val="668A60"/>
      </a:accent1>
      <a:accent2>
        <a:srgbClr val="702128"/>
      </a:accent2>
      <a:accent3>
        <a:srgbClr val="46708C"/>
      </a:accent3>
      <a:accent4>
        <a:srgbClr val="BB2606"/>
      </a:accent4>
      <a:accent5>
        <a:srgbClr val="F1910F"/>
      </a:accent5>
      <a:accent6>
        <a:srgbClr val="FBD5AD"/>
      </a:accent6>
      <a:hlink>
        <a:srgbClr val="6F2127"/>
      </a:hlink>
      <a:folHlink>
        <a:srgbClr val="BB2606"/>
      </a:folHlink>
    </a:clrScheme>
    <a:fontScheme name="Custom 24">
      <a:majorFont>
        <a:latin typeface="Segoe UI Ligh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0155664_TF45300960_Win32" id="{93BB0830-D04C-40A9-843F-335C04F5FB29}" vid="{8CBED863-E79D-4613-8639-B6FC13940239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Persönlicher Reiseplaner</Template>
  <TotalTime>0</TotalTime>
  <Words>175</Words>
  <Application>Microsoft Macintosh PowerPoint</Application>
  <PresentationFormat>Breitbild</PresentationFormat>
  <Paragraphs>81</Paragraphs>
  <Slides>9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5" baseType="lpstr">
      <vt:lpstr>Arial</vt:lpstr>
      <vt:lpstr>Calibri</vt:lpstr>
      <vt:lpstr>Roboto</vt:lpstr>
      <vt:lpstr>Segoe UI</vt:lpstr>
      <vt:lpstr>Segoe UI Light</vt:lpstr>
      <vt:lpstr>Office-Design</vt:lpstr>
      <vt:lpstr>PowerPoint-Präsentation</vt:lpstr>
      <vt:lpstr>Inhalt</vt:lpstr>
      <vt:lpstr>Ergebnisse Dokumentation</vt:lpstr>
      <vt:lpstr>Ergebnisse Software</vt:lpstr>
      <vt:lpstr>Ergebnisse Hardware</vt:lpstr>
      <vt:lpstr>Ergebnisse 3D-Druck</vt:lpstr>
      <vt:lpstr>Arbeitsstunden</vt:lpstr>
      <vt:lpstr>Nächsten Ziele</vt:lpstr>
      <vt:lpstr>Danke für eure  Aufmerksamkeit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Nils Müller</dc:creator>
  <cp:lastModifiedBy>Jannick Gantzkow</cp:lastModifiedBy>
  <cp:revision>146</cp:revision>
  <dcterms:created xsi:type="dcterms:W3CDTF">2024-10-15T17:07:22Z</dcterms:created>
  <dcterms:modified xsi:type="dcterms:W3CDTF">2025-01-08T18:33:06Z</dcterms:modified>
</cp:coreProperties>
</file>