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2" r:id="rId2"/>
    <p:sldId id="295" r:id="rId3"/>
    <p:sldId id="296" r:id="rId4"/>
    <p:sldId id="298" r:id="rId5"/>
    <p:sldId id="299" r:id="rId6"/>
    <p:sldId id="304" r:id="rId7"/>
    <p:sldId id="305" r:id="rId8"/>
    <p:sldId id="306" r:id="rId9"/>
    <p:sldId id="300" r:id="rId10"/>
    <p:sldId id="303" r:id="rId11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E1"/>
    <a:srgbClr val="95C21E"/>
    <a:srgbClr val="3E7090"/>
    <a:srgbClr val="685135"/>
    <a:srgbClr val="BDA07D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6F25E5-1215-4E47-FEB4-793E389F1ADC}" v="277" dt="2024-10-26T09:24:03.554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82" autoAdjust="0"/>
    <p:restoredTop sz="94856" autoAdjust="0"/>
  </p:normalViewPr>
  <p:slideViewPr>
    <p:cSldViewPr snapToGrid="0">
      <p:cViewPr varScale="1">
        <p:scale>
          <a:sx n="105" d="100"/>
          <a:sy n="105" d="100"/>
        </p:scale>
        <p:origin x="52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13.11.2024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13.11.2024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73" y="3540339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6" name="Bildplatzhalter 7">
            <a:extLst>
              <a:ext uri="{FF2B5EF4-FFF2-40B4-BE49-F238E27FC236}">
                <a16:creationId xmlns:a16="http://schemas.microsoft.com/office/drawing/2014/main" id="{E1CF7D3E-20E2-C131-454E-EE0C6D941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  <a:prstGeom prst="rect">
            <a:avLst/>
          </a:prstGeom>
        </p:spPr>
      </p:pic>
      <p:sp>
        <p:nvSpPr>
          <p:cNvPr id="12" name="Titel 3">
            <a:extLst>
              <a:ext uri="{FF2B5EF4-FFF2-40B4-BE49-F238E27FC236}">
                <a16:creationId xmlns:a16="http://schemas.microsoft.com/office/drawing/2014/main" id="{48B88B25-3858-BAE0-CAB0-729C0939F550}"/>
              </a:ext>
            </a:extLst>
          </p:cNvPr>
          <p:cNvSpPr txBox="1">
            <a:spLocks/>
          </p:cNvSpPr>
          <p:nvPr/>
        </p:nvSpPr>
        <p:spPr>
          <a:xfrm>
            <a:off x="283773" y="678114"/>
            <a:ext cx="5444231" cy="2862225"/>
          </a:xfrm>
          <a:prstGeom prst="rect">
            <a:avLst/>
          </a:prstGeom>
        </p:spPr>
        <p:txBody>
          <a:bodyPr lIns="91440" tIns="45720" rIns="91440" bIns="45720" rtlCol="0" anchor="b"/>
          <a:lstStyle>
            <a:defPPr>
              <a:defRPr lang="de-DE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5000" kern="1200" cap="all" spc="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schemeClr val="accent1"/>
                </a:solidFill>
              </a:rPr>
              <a:t>Regeltermin 3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0949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 dirty="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cs typeface="Segoe UI Light"/>
            </a:endParaRPr>
          </a:p>
          <a:p>
            <a:pPr marL="514350" indent="-514350"/>
            <a:r>
              <a:rPr lang="de-DE" dirty="0">
                <a:cs typeface="Segoe UI Light"/>
              </a:rPr>
              <a:t>Ergebnisse seit letztem Regeltermin</a:t>
            </a:r>
          </a:p>
          <a:p>
            <a:pPr lvl="1"/>
            <a:r>
              <a:rPr lang="de-DE" dirty="0">
                <a:cs typeface="Segoe UI Light"/>
              </a:rPr>
              <a:t>Hardware</a:t>
            </a:r>
          </a:p>
          <a:p>
            <a:pPr lvl="1"/>
            <a:r>
              <a:rPr lang="de-DE" dirty="0">
                <a:cs typeface="Segoe UI Light"/>
              </a:rPr>
              <a:t>Software</a:t>
            </a:r>
          </a:p>
          <a:p>
            <a:pPr marL="514350" indent="-514350"/>
            <a:r>
              <a:rPr lang="de-DE" dirty="0">
                <a:cs typeface="Segoe UI Light"/>
              </a:rPr>
              <a:t>Arbeitsstunden</a:t>
            </a:r>
          </a:p>
          <a:p>
            <a:pPr marL="514350" indent="-514350"/>
            <a:r>
              <a:rPr lang="de-DE" dirty="0">
                <a:cs typeface="Segoe UI Light"/>
              </a:rPr>
              <a:t>Nächste Ziele</a:t>
            </a:r>
            <a:endParaRPr lang="en-US" dirty="0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0E9C3-6DA0-F924-8F84-4322E89F3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88BF0C82-6494-785B-5F0D-58AFA195A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403C0D1-17EA-61A6-766C-E817ADBE42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00" b="15313"/>
          <a:stretch/>
        </p:blipFill>
        <p:spPr>
          <a:xfrm>
            <a:off x="496054" y="1363356"/>
            <a:ext cx="11198932" cy="3972232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7454735-EAAB-120C-8EE3-B74009B6B83A}"/>
              </a:ext>
            </a:extLst>
          </p:cNvPr>
          <p:cNvSpPr/>
          <p:nvPr/>
        </p:nvSpPr>
        <p:spPr>
          <a:xfrm>
            <a:off x="496054" y="3820160"/>
            <a:ext cx="11198932" cy="1259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10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EF7E7C-9B8B-F63C-FCD0-EBD11CB9E80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378763"/>
            <a:ext cx="10515600" cy="4240181"/>
          </a:xfrm>
        </p:spPr>
        <p:txBody>
          <a:bodyPr/>
          <a:lstStyle/>
          <a:p>
            <a:r>
              <a:rPr lang="de-DE" dirty="0"/>
              <a:t>Aufsetzen der Entwicklungsumgebung</a:t>
            </a:r>
            <a:br>
              <a:rPr lang="de-DE" dirty="0"/>
            </a:br>
            <a:endParaRPr lang="de-DE" dirty="0"/>
          </a:p>
          <a:p>
            <a:r>
              <a:rPr lang="de-DE" dirty="0"/>
              <a:t>Erstmalige Einarbeitung in die Mikrocontroller</a:t>
            </a:r>
            <a:br>
              <a:rPr lang="de-DE" dirty="0"/>
            </a:br>
            <a:endParaRPr lang="de-DE" dirty="0"/>
          </a:p>
          <a:p>
            <a:r>
              <a:rPr lang="de-DE" dirty="0"/>
              <a:t>Initiale Einrichtung des Home </a:t>
            </a:r>
            <a:r>
              <a:rPr lang="de-DE" dirty="0" err="1"/>
              <a:t>Assistant</a:t>
            </a:r>
            <a:r>
              <a:rPr lang="de-DE" dirty="0"/>
              <a:t> Servers</a:t>
            </a:r>
          </a:p>
          <a:p>
            <a:endParaRPr lang="de-DE" dirty="0"/>
          </a:p>
          <a:p>
            <a:r>
              <a:rPr lang="de-DE" dirty="0"/>
              <a:t>ZigBee Implementierung für das Sensor Board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2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2603006655"/>
              </p:ext>
            </p:extLst>
          </p:nvPr>
        </p:nvGraphicFramePr>
        <p:xfrm>
          <a:off x="1958569" y="1423758"/>
          <a:ext cx="8273902" cy="412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13,75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15,75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13,25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5,5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 dirty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5,5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16,3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29,75</a:t>
                      </a:r>
                    </a:p>
                  </a:txBody>
                  <a:tcPr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102,55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116B-C305-8186-9700-32C730563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419B3-6D2E-1DB5-3609-3AD9198D7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 err="1">
                <a:solidFill>
                  <a:schemeClr val="bg1"/>
                </a:solidFill>
                <a:cs typeface="Segoe UI Light"/>
              </a:rPr>
              <a:t>dokumentation</a:t>
            </a:r>
            <a:endParaRPr lang="de-DE" sz="4000" dirty="0">
              <a:solidFill>
                <a:schemeClr val="bg1"/>
              </a:solidFill>
              <a:cs typeface="Segoe UI Light"/>
            </a:endParaRP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1AAD666C-997D-8997-9769-C50FE8B7C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6DF81E-4655-338D-D2AC-306F166555D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1386349"/>
            <a:ext cx="10515600" cy="4232595"/>
          </a:xfrm>
        </p:spPr>
        <p:txBody>
          <a:bodyPr/>
          <a:lstStyle/>
          <a:p>
            <a:r>
              <a:rPr lang="de-DE" dirty="0"/>
              <a:t>Tool: Obsidian?</a:t>
            </a:r>
          </a:p>
          <a:p>
            <a:endParaRPr lang="de-DE" dirty="0"/>
          </a:p>
          <a:p>
            <a:r>
              <a:rPr lang="de-DE" dirty="0"/>
              <a:t>Dateien lokal in einem Obsidian </a:t>
            </a:r>
            <a:r>
              <a:rPr lang="de-DE" dirty="0" err="1"/>
              <a:t>Vault</a:t>
            </a:r>
            <a:r>
              <a:rPr lang="de-DE" dirty="0"/>
              <a:t> im </a:t>
            </a:r>
            <a:r>
              <a:rPr lang="de-DE" dirty="0" err="1"/>
              <a:t>Git</a:t>
            </a:r>
            <a:r>
              <a:rPr lang="de-DE" dirty="0"/>
              <a:t> Repository gespeichert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Markdown</a:t>
            </a:r>
            <a:endParaRPr lang="de-DE" dirty="0"/>
          </a:p>
          <a:p>
            <a:endParaRPr lang="de-DE" dirty="0"/>
          </a:p>
          <a:p>
            <a:r>
              <a:rPr lang="de-DE" dirty="0"/>
              <a:t>Unterstützt PDF, Images</a:t>
            </a:r>
          </a:p>
        </p:txBody>
      </p:sp>
    </p:spTree>
    <p:extLst>
      <p:ext uri="{BB962C8B-B14F-4D97-AF65-F5344CB8AC3E}">
        <p14:creationId xmlns:p14="http://schemas.microsoft.com/office/powerpoint/2010/main" val="3823590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78E0C-DB11-4092-CC1C-5A6E89D4A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B2863-A158-85F5-9257-9C46DA431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 err="1">
                <a:solidFill>
                  <a:schemeClr val="bg1"/>
                </a:solidFill>
                <a:cs typeface="Segoe UI Light"/>
              </a:rPr>
              <a:t>dokumentation</a:t>
            </a:r>
            <a:endParaRPr lang="de-DE" sz="4000" dirty="0">
              <a:solidFill>
                <a:schemeClr val="bg1"/>
              </a:solidFill>
              <a:cs typeface="Segoe UI Light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15692DB-2651-3D7D-C88A-4BE0EB93D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45" y="341766"/>
            <a:ext cx="11684374" cy="6213796"/>
          </a:xfrm>
          <a:prstGeom prst="rect">
            <a:avLst/>
          </a:prstGeom>
        </p:spPr>
      </p:pic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2531313A-E8B7-97EB-F5C7-255D3C26E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1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8C97D-1CA9-7D1E-178B-0EDC419EF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BD851-4971-14AF-B2A1-C08D54E99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Weitere </a:t>
            </a:r>
            <a:r>
              <a:rPr lang="de-DE" sz="4000" dirty="0" err="1">
                <a:solidFill>
                  <a:schemeClr val="bg1"/>
                </a:solidFill>
                <a:cs typeface="Segoe UI Light"/>
              </a:rPr>
              <a:t>themen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 zur </a:t>
            </a:r>
            <a:r>
              <a:rPr lang="de-DE" sz="4000" dirty="0" err="1">
                <a:solidFill>
                  <a:schemeClr val="bg1"/>
                </a:solidFill>
                <a:cs typeface="Segoe UI Light"/>
              </a:rPr>
              <a:t>besprechung</a:t>
            </a:r>
            <a:endParaRPr lang="de-DE" sz="4000" dirty="0">
              <a:solidFill>
                <a:schemeClr val="bg1"/>
              </a:solidFill>
              <a:cs typeface="Segoe UI Light"/>
            </a:endParaRP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287BFC2C-8C24-A344-5F6F-B61CA5CFD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EC23EA-47C5-8FDB-3108-305DB2222EE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1386349"/>
            <a:ext cx="10515600" cy="4232595"/>
          </a:xfrm>
        </p:spPr>
        <p:txBody>
          <a:bodyPr/>
          <a:lstStyle/>
          <a:p>
            <a:r>
              <a:rPr lang="de-DE" dirty="0"/>
              <a:t>Wassertankgröße: Weiterhin 3L?</a:t>
            </a:r>
            <a:br>
              <a:rPr lang="de-DE" dirty="0"/>
            </a:br>
            <a:endParaRPr lang="de-DE" dirty="0"/>
          </a:p>
          <a:p>
            <a:r>
              <a:rPr lang="de-DE" dirty="0" err="1"/>
              <a:t>Drip</a:t>
            </a:r>
            <a:r>
              <a:rPr lang="de-DE" dirty="0"/>
              <a:t> Master Board: Akku- oder Netzbetrieb?</a:t>
            </a:r>
          </a:p>
          <a:p>
            <a:endParaRPr lang="de-DE" dirty="0"/>
          </a:p>
          <a:p>
            <a:r>
              <a:rPr lang="de-DE" dirty="0"/>
              <a:t>Sensor Board:</a:t>
            </a:r>
            <a:br>
              <a:rPr lang="de-DE" dirty="0"/>
            </a:br>
            <a:r>
              <a:rPr lang="de-DE" dirty="0"/>
              <a:t>- Deep Sleep mit einem Time-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WakeUp</a:t>
            </a:r>
            <a:br>
              <a:rPr lang="de-DE" dirty="0"/>
            </a:br>
            <a:r>
              <a:rPr lang="de-DE" dirty="0"/>
              <a:t>- Deep Sleep mit Event-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WakeUp</a:t>
            </a:r>
            <a:br>
              <a:rPr lang="de-DE" dirty="0"/>
            </a:br>
            <a:r>
              <a:rPr lang="de-DE" dirty="0"/>
              <a:t>- Beides</a:t>
            </a:r>
            <a:br>
              <a:rPr lang="de-DE" dirty="0"/>
            </a:br>
            <a:endParaRPr lang="de-DE" dirty="0"/>
          </a:p>
          <a:p>
            <a:r>
              <a:rPr lang="de-DE" dirty="0"/>
              <a:t>Sensor Board: </a:t>
            </a:r>
            <a:br>
              <a:rPr lang="de-DE" dirty="0"/>
            </a:br>
            <a:r>
              <a:rPr lang="de-DE" dirty="0"/>
              <a:t>- Light Sleep?</a:t>
            </a:r>
          </a:p>
        </p:txBody>
      </p:sp>
    </p:spTree>
    <p:extLst>
      <p:ext uri="{BB962C8B-B14F-4D97-AF65-F5344CB8AC3E}">
        <p14:creationId xmlns:p14="http://schemas.microsoft.com/office/powerpoint/2010/main" val="100305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Nächste Ziele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F581698-19CA-6F3A-38BE-3D7C164484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1473199"/>
            <a:ext cx="10515600" cy="4145745"/>
          </a:xfrm>
        </p:spPr>
        <p:txBody>
          <a:bodyPr/>
          <a:lstStyle/>
          <a:p>
            <a:r>
              <a:rPr lang="de-DE" dirty="0"/>
              <a:t>Bestellung abwarten</a:t>
            </a:r>
            <a:br>
              <a:rPr lang="de-DE" dirty="0"/>
            </a:br>
            <a:endParaRPr lang="de-DE" dirty="0"/>
          </a:p>
          <a:p>
            <a:r>
              <a:rPr lang="de-DE" dirty="0"/>
              <a:t>Fokus darauf das Gesamtsystem erstmals simpel zum Laufen zu bringen</a:t>
            </a:r>
          </a:p>
          <a:p>
            <a:endParaRPr lang="de-DE" dirty="0"/>
          </a:p>
          <a:p>
            <a:r>
              <a:rPr lang="de-DE" dirty="0"/>
              <a:t>Darauf basierend um optionale Ideen erweitern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3" y="1081237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Danke für eure </a:t>
            </a:r>
            <a:br>
              <a:rPr lang="de-DE" sz="4800" dirty="0">
                <a:solidFill>
                  <a:schemeClr val="accent1"/>
                </a:solidFill>
              </a:rPr>
            </a:br>
            <a:r>
              <a:rPr lang="de-DE" sz="4800" dirty="0">
                <a:solidFill>
                  <a:schemeClr val="accent1"/>
                </a:solidFill>
              </a:rPr>
              <a:t>Aufmerksamkeit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631" y="3943462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888092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168</Words>
  <Application>Microsoft Office PowerPoint</Application>
  <PresentationFormat>Breitbild</PresentationFormat>
  <Paragraphs>64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Office-Design</vt:lpstr>
      <vt:lpstr>PowerPoint-Präsentation</vt:lpstr>
      <vt:lpstr>Inhalt</vt:lpstr>
      <vt:lpstr>Ergebnisse Hardware</vt:lpstr>
      <vt:lpstr>Ergebnisse Software</vt:lpstr>
      <vt:lpstr>Arbeitsstunden</vt:lpstr>
      <vt:lpstr>dokumentation</vt:lpstr>
      <vt:lpstr>dokumentation</vt:lpstr>
      <vt:lpstr>Weitere themen zur besprechung</vt:lpstr>
      <vt:lpstr>Nächste Ziele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Chris Pauels</cp:lastModifiedBy>
  <cp:revision>169</cp:revision>
  <dcterms:created xsi:type="dcterms:W3CDTF">2024-10-15T17:07:22Z</dcterms:created>
  <dcterms:modified xsi:type="dcterms:W3CDTF">2024-11-13T19:38:35Z</dcterms:modified>
</cp:coreProperties>
</file>