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89" r:id="rId4"/>
    <p:sldId id="290" r:id="rId5"/>
    <p:sldId id="291" r:id="rId6"/>
    <p:sldId id="292" r:id="rId7"/>
    <p:sldId id="293" r:id="rId8"/>
    <p:sldId id="271" r:id="rId9"/>
    <p:sldId id="284" r:id="rId10"/>
    <p:sldId id="266" r:id="rId11"/>
    <p:sldId id="294" r:id="rId12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5135"/>
    <a:srgbClr val="BDA07D"/>
    <a:srgbClr val="F5F9F9"/>
    <a:srgbClr val="627272"/>
    <a:srgbClr val="93A5A8"/>
    <a:srgbClr val="3E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E4E012-CC77-48C0-B433-68000CDFA9D1}" v="10" dt="2024-10-15T21:21:03.682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879" autoAdjust="0"/>
  </p:normalViewPr>
  <p:slideViewPr>
    <p:cSldViewPr snapToGrid="0">
      <p:cViewPr varScale="1">
        <p:scale>
          <a:sx n="140" d="100"/>
          <a:sy n="140" d="100"/>
        </p:scale>
        <p:origin x="144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ls Müller" userId="68ac5ddcd1032102" providerId="LiveId" clId="{DAE4E012-CC77-48C0-B433-68000CDFA9D1}"/>
    <pc:docChg chg="undo custSel addSld modSld">
      <pc:chgData name="Nils Müller" userId="68ac5ddcd1032102" providerId="LiveId" clId="{DAE4E012-CC77-48C0-B433-68000CDFA9D1}" dt="2024-10-15T21:22:14.022" v="398" actId="33524"/>
      <pc:docMkLst>
        <pc:docMk/>
      </pc:docMkLst>
      <pc:sldChg chg="modSp mod">
        <pc:chgData name="Nils Müller" userId="68ac5ddcd1032102" providerId="LiveId" clId="{DAE4E012-CC77-48C0-B433-68000CDFA9D1}" dt="2024-10-15T21:03:18.229" v="10" actId="313"/>
        <pc:sldMkLst>
          <pc:docMk/>
          <pc:sldMk cId="1080013265" sldId="264"/>
        </pc:sldMkLst>
        <pc:spChg chg="mod">
          <ac:chgData name="Nils Müller" userId="68ac5ddcd1032102" providerId="LiveId" clId="{DAE4E012-CC77-48C0-B433-68000CDFA9D1}" dt="2024-10-15T21:03:18.229" v="10" actId="313"/>
          <ac:spMkLst>
            <pc:docMk/>
            <pc:sldMk cId="1080013265" sldId="264"/>
            <ac:spMk id="72" creationId="{8A6E6F45-E685-4E7B-B715-B80B70922716}"/>
          </ac:spMkLst>
        </pc:spChg>
      </pc:sldChg>
      <pc:sldChg chg="modSp mod">
        <pc:chgData name="Nils Müller" userId="68ac5ddcd1032102" providerId="LiveId" clId="{DAE4E012-CC77-48C0-B433-68000CDFA9D1}" dt="2024-10-15T21:21:20.109" v="396"/>
        <pc:sldMkLst>
          <pc:docMk/>
          <pc:sldMk cId="3764395250" sldId="266"/>
        </pc:sldMkLst>
        <pc:spChg chg="mod">
          <ac:chgData name="Nils Müller" userId="68ac5ddcd1032102" providerId="LiveId" clId="{DAE4E012-CC77-48C0-B433-68000CDFA9D1}" dt="2024-10-15T21:21:20.109" v="396"/>
          <ac:spMkLst>
            <pc:docMk/>
            <pc:sldMk cId="3764395250" sldId="266"/>
            <ac:spMk id="24" creationId="{B127C79B-F024-434C-825D-15CEE80923F4}"/>
          </ac:spMkLst>
        </pc:spChg>
      </pc:sldChg>
      <pc:sldChg chg="modSp mod">
        <pc:chgData name="Nils Müller" userId="68ac5ddcd1032102" providerId="LiveId" clId="{DAE4E012-CC77-48C0-B433-68000CDFA9D1}" dt="2024-10-15T21:10:07.823" v="190" actId="33524"/>
        <pc:sldMkLst>
          <pc:docMk/>
          <pc:sldMk cId="1683355459" sldId="271"/>
        </pc:sldMkLst>
        <pc:spChg chg="mod">
          <ac:chgData name="Nils Müller" userId="68ac5ddcd1032102" providerId="LiveId" clId="{DAE4E012-CC77-48C0-B433-68000CDFA9D1}" dt="2024-10-15T21:07:24.164" v="97" actId="313"/>
          <ac:spMkLst>
            <pc:docMk/>
            <pc:sldMk cId="1683355459" sldId="271"/>
            <ac:spMk id="11" creationId="{BE2DDC6E-D6E2-48CA-B1EF-8C51295473D4}"/>
          </ac:spMkLst>
        </pc:spChg>
        <pc:spChg chg="mod">
          <ac:chgData name="Nils Müller" userId="68ac5ddcd1032102" providerId="LiveId" clId="{DAE4E012-CC77-48C0-B433-68000CDFA9D1}" dt="2024-10-15T21:07:21.624" v="96" actId="313"/>
          <ac:spMkLst>
            <pc:docMk/>
            <pc:sldMk cId="1683355459" sldId="271"/>
            <ac:spMk id="12" creationId="{302ECB06-815A-4232-9EEF-1CE3EAD4C0F2}"/>
          </ac:spMkLst>
        </pc:spChg>
        <pc:spChg chg="mod">
          <ac:chgData name="Nils Müller" userId="68ac5ddcd1032102" providerId="LiveId" clId="{DAE4E012-CC77-48C0-B433-68000CDFA9D1}" dt="2024-10-15T21:10:04.474" v="189"/>
          <ac:spMkLst>
            <pc:docMk/>
            <pc:sldMk cId="1683355459" sldId="271"/>
            <ac:spMk id="49" creationId="{743F630F-37B8-4375-B8FE-CBB4D55AB118}"/>
          </ac:spMkLst>
        </pc:spChg>
        <pc:spChg chg="mod">
          <ac:chgData name="Nils Müller" userId="68ac5ddcd1032102" providerId="LiveId" clId="{DAE4E012-CC77-48C0-B433-68000CDFA9D1}" dt="2024-10-15T21:08:26.629" v="133" actId="20577"/>
          <ac:spMkLst>
            <pc:docMk/>
            <pc:sldMk cId="1683355459" sldId="271"/>
            <ac:spMk id="50" creationId="{35686093-13FE-4C01-A6E7-60867A827E7B}"/>
          </ac:spMkLst>
        </pc:spChg>
        <pc:spChg chg="mod">
          <ac:chgData name="Nils Müller" userId="68ac5ddcd1032102" providerId="LiveId" clId="{DAE4E012-CC77-48C0-B433-68000CDFA9D1}" dt="2024-10-15T21:07:42.714" v="122" actId="313"/>
          <ac:spMkLst>
            <pc:docMk/>
            <pc:sldMk cId="1683355459" sldId="271"/>
            <ac:spMk id="51" creationId="{C48F1B39-48E7-4559-9D08-B8E2C5824A28}"/>
          </ac:spMkLst>
        </pc:spChg>
        <pc:spChg chg="mod">
          <ac:chgData name="Nils Müller" userId="68ac5ddcd1032102" providerId="LiveId" clId="{DAE4E012-CC77-48C0-B433-68000CDFA9D1}" dt="2024-10-15T21:10:07.823" v="190" actId="33524"/>
          <ac:spMkLst>
            <pc:docMk/>
            <pc:sldMk cId="1683355459" sldId="271"/>
            <ac:spMk id="52" creationId="{8321A23A-96BE-4EB4-ACB2-2C2A31CF5832}"/>
          </ac:spMkLst>
        </pc:spChg>
      </pc:sldChg>
      <pc:sldChg chg="modSp mod">
        <pc:chgData name="Nils Müller" userId="68ac5ddcd1032102" providerId="LiveId" clId="{DAE4E012-CC77-48C0-B433-68000CDFA9D1}" dt="2024-10-15T21:19:58.630" v="391" actId="20577"/>
        <pc:sldMkLst>
          <pc:docMk/>
          <pc:sldMk cId="1701118972" sldId="289"/>
        </pc:sldMkLst>
        <pc:spChg chg="mod">
          <ac:chgData name="Nils Müller" userId="68ac5ddcd1032102" providerId="LiveId" clId="{DAE4E012-CC77-48C0-B433-68000CDFA9D1}" dt="2024-10-15T21:19:58.630" v="391" actId="20577"/>
          <ac:spMkLst>
            <pc:docMk/>
            <pc:sldMk cId="1701118972" sldId="289"/>
            <ac:spMk id="4" creationId="{A8916161-D439-CA41-4A21-2B717273DE55}"/>
          </ac:spMkLst>
        </pc:spChg>
      </pc:sldChg>
      <pc:sldChg chg="addSp delSp modSp mod modClrScheme chgLayout">
        <pc:chgData name="Nils Müller" userId="68ac5ddcd1032102" providerId="LiveId" clId="{DAE4E012-CC77-48C0-B433-68000CDFA9D1}" dt="2024-10-15T21:13:19.627" v="201" actId="962"/>
        <pc:sldMkLst>
          <pc:docMk/>
          <pc:sldMk cId="1829885398" sldId="293"/>
        </pc:sldMkLst>
        <pc:spChg chg="mod">
          <ac:chgData name="Nils Müller" userId="68ac5ddcd1032102" providerId="LiveId" clId="{DAE4E012-CC77-48C0-B433-68000CDFA9D1}" dt="2024-10-15T21:11:31.031" v="193" actId="26606"/>
          <ac:spMkLst>
            <pc:docMk/>
            <pc:sldMk cId="1829885398" sldId="293"/>
            <ac:spMk id="2" creationId="{525D9921-34D8-8F21-26FE-3036EAEFD563}"/>
          </ac:spMkLst>
        </pc:spChg>
        <pc:spChg chg="del">
          <ac:chgData name="Nils Müller" userId="68ac5ddcd1032102" providerId="LiveId" clId="{DAE4E012-CC77-48C0-B433-68000CDFA9D1}" dt="2024-10-15T21:05:17.030" v="46" actId="931"/>
          <ac:spMkLst>
            <pc:docMk/>
            <pc:sldMk cId="1829885398" sldId="293"/>
            <ac:spMk id="3" creationId="{70B3DD6C-F2B9-BDB9-511E-39C84D0B90C6}"/>
          </ac:spMkLst>
        </pc:spChg>
        <pc:spChg chg="add del">
          <ac:chgData name="Nils Müller" userId="68ac5ddcd1032102" providerId="LiveId" clId="{DAE4E012-CC77-48C0-B433-68000CDFA9D1}" dt="2024-10-15T21:11:31.031" v="193" actId="26606"/>
          <ac:spMkLst>
            <pc:docMk/>
            <pc:sldMk cId="1829885398" sldId="293"/>
            <ac:spMk id="4" creationId="{C293479F-6DC9-ECF2-C58A-075F96025AB6}"/>
          </ac:spMkLst>
        </pc:spChg>
        <pc:spChg chg="add del">
          <ac:chgData name="Nils Müller" userId="68ac5ddcd1032102" providerId="LiveId" clId="{DAE4E012-CC77-48C0-B433-68000CDFA9D1}" dt="2024-10-15T21:11:31.031" v="193" actId="26606"/>
          <ac:spMkLst>
            <pc:docMk/>
            <pc:sldMk cId="1829885398" sldId="293"/>
            <ac:spMk id="5" creationId="{A967BF15-E37F-4049-BC42-AADE1E481619}"/>
          </ac:spMkLst>
        </pc:spChg>
        <pc:spChg chg="add del">
          <ac:chgData name="Nils Müller" userId="68ac5ddcd1032102" providerId="LiveId" clId="{DAE4E012-CC77-48C0-B433-68000CDFA9D1}" dt="2024-10-15T21:11:31.031" v="193" actId="26606"/>
          <ac:spMkLst>
            <pc:docMk/>
            <pc:sldMk cId="1829885398" sldId="293"/>
            <ac:spMk id="6" creationId="{862E01FB-D8DE-6A17-846B-15D05AA1807F}"/>
          </ac:spMkLst>
        </pc:spChg>
        <pc:spChg chg="add mod">
          <ac:chgData name="Nils Müller" userId="68ac5ddcd1032102" providerId="LiveId" clId="{DAE4E012-CC77-48C0-B433-68000CDFA9D1}" dt="2024-10-15T21:11:31.031" v="193" actId="26606"/>
          <ac:spMkLst>
            <pc:docMk/>
            <pc:sldMk cId="1829885398" sldId="293"/>
            <ac:spMk id="7" creationId="{444AD60F-C2AB-4B23-7AB7-226EF68845D6}"/>
          </ac:spMkLst>
        </pc:spChg>
        <pc:spChg chg="add del mod">
          <ac:chgData name="Nils Müller" userId="68ac5ddcd1032102" providerId="LiveId" clId="{DAE4E012-CC77-48C0-B433-68000CDFA9D1}" dt="2024-10-15T21:11:31.022" v="192" actId="26606"/>
          <ac:spMkLst>
            <pc:docMk/>
            <pc:sldMk cId="1829885398" sldId="293"/>
            <ac:spMk id="14" creationId="{E54F76C0-D524-09CD-8C63-00D7AD3F21A7}"/>
          </ac:spMkLst>
        </pc:spChg>
        <pc:spChg chg="add del">
          <ac:chgData name="Nils Müller" userId="68ac5ddcd1032102" providerId="LiveId" clId="{DAE4E012-CC77-48C0-B433-68000CDFA9D1}" dt="2024-10-15T21:12:00.679" v="194" actId="931"/>
          <ac:spMkLst>
            <pc:docMk/>
            <pc:sldMk cId="1829885398" sldId="293"/>
            <ac:spMk id="16" creationId="{03103646-C882-6D4B-798B-63D23ADB5274}"/>
          </ac:spMkLst>
        </pc:spChg>
        <pc:spChg chg="add mod ord">
          <ac:chgData name="Nils Müller" userId="68ac5ddcd1032102" providerId="LiveId" clId="{DAE4E012-CC77-48C0-B433-68000CDFA9D1}" dt="2024-10-15T21:12:13.368" v="198" actId="166"/>
          <ac:spMkLst>
            <pc:docMk/>
            <pc:sldMk cId="1829885398" sldId="293"/>
            <ac:spMk id="17" creationId="{E8942EDA-261B-3298-B2FA-5D88E2EAF655}"/>
          </ac:spMkLst>
        </pc:spChg>
        <pc:spChg chg="add del">
          <ac:chgData name="Nils Müller" userId="68ac5ddcd1032102" providerId="LiveId" clId="{DAE4E012-CC77-48C0-B433-68000CDFA9D1}" dt="2024-10-15T21:13:18.924" v="199" actId="931"/>
          <ac:spMkLst>
            <pc:docMk/>
            <pc:sldMk cId="1829885398" sldId="293"/>
            <ac:spMk id="18" creationId="{1146F354-9CBF-F4FF-8457-16EDEF5C8EEC}"/>
          </ac:spMkLst>
        </pc:spChg>
        <pc:picChg chg="add mod ord">
          <ac:chgData name="Nils Müller" userId="68ac5ddcd1032102" providerId="LiveId" clId="{DAE4E012-CC77-48C0-B433-68000CDFA9D1}" dt="2024-10-15T21:11:31.031" v="193" actId="26606"/>
          <ac:picMkLst>
            <pc:docMk/>
            <pc:sldMk cId="1829885398" sldId="293"/>
            <ac:picMk id="9" creationId="{741D6FA3-4827-B666-AF43-9F726C6B2F86}"/>
          </ac:picMkLst>
        </pc:picChg>
        <pc:picChg chg="add mod">
          <ac:chgData name="Nils Müller" userId="68ac5ddcd1032102" providerId="LiveId" clId="{DAE4E012-CC77-48C0-B433-68000CDFA9D1}" dt="2024-10-15T21:12:01.471" v="196" actId="962"/>
          <ac:picMkLst>
            <pc:docMk/>
            <pc:sldMk cId="1829885398" sldId="293"/>
            <ac:picMk id="11" creationId="{59FBCCC4-494E-41EA-FAF6-B34E7B9F3258}"/>
          </ac:picMkLst>
        </pc:picChg>
        <pc:picChg chg="add mod">
          <ac:chgData name="Nils Müller" userId="68ac5ddcd1032102" providerId="LiveId" clId="{DAE4E012-CC77-48C0-B433-68000CDFA9D1}" dt="2024-10-15T21:13:19.627" v="201" actId="962"/>
          <ac:picMkLst>
            <pc:docMk/>
            <pc:sldMk cId="1829885398" sldId="293"/>
            <ac:picMk id="13" creationId="{04683949-FF68-817F-8EED-AF15C75EBF24}"/>
          </ac:picMkLst>
        </pc:picChg>
      </pc:sldChg>
      <pc:sldChg chg="addSp delSp modSp new mod modClrScheme chgLayout">
        <pc:chgData name="Nils Müller" userId="68ac5ddcd1032102" providerId="LiveId" clId="{DAE4E012-CC77-48C0-B433-68000CDFA9D1}" dt="2024-10-15T21:22:14.022" v="398" actId="33524"/>
        <pc:sldMkLst>
          <pc:docMk/>
          <pc:sldMk cId="1988667246" sldId="294"/>
        </pc:sldMkLst>
        <pc:spChg chg="mod">
          <ac:chgData name="Nils Müller" userId="68ac5ddcd1032102" providerId="LiveId" clId="{DAE4E012-CC77-48C0-B433-68000CDFA9D1}" dt="2024-10-15T21:14:09.604" v="236" actId="313"/>
          <ac:spMkLst>
            <pc:docMk/>
            <pc:sldMk cId="1988667246" sldId="294"/>
            <ac:spMk id="2" creationId="{EDB65570-A3FC-1707-EA69-CCBC5FB6BC61}"/>
          </ac:spMkLst>
        </pc:spChg>
        <pc:spChg chg="del">
          <ac:chgData name="Nils Müller" userId="68ac5ddcd1032102" providerId="LiveId" clId="{DAE4E012-CC77-48C0-B433-68000CDFA9D1}" dt="2024-10-15T21:13:56.418" v="235" actId="26606"/>
          <ac:spMkLst>
            <pc:docMk/>
            <pc:sldMk cId="1988667246" sldId="294"/>
            <ac:spMk id="3" creationId="{EFD098FE-EF0D-074C-E45F-D2611B5C2E35}"/>
          </ac:spMkLst>
        </pc:spChg>
        <pc:spChg chg="del">
          <ac:chgData name="Nils Müller" userId="68ac5ddcd1032102" providerId="LiveId" clId="{DAE4E012-CC77-48C0-B433-68000CDFA9D1}" dt="2024-10-15T21:13:56.418" v="235" actId="26606"/>
          <ac:spMkLst>
            <pc:docMk/>
            <pc:sldMk cId="1988667246" sldId="294"/>
            <ac:spMk id="4" creationId="{ED2DFA12-C51A-F97B-00F6-55661EEC8259}"/>
          </ac:spMkLst>
        </pc:spChg>
        <pc:spChg chg="del">
          <ac:chgData name="Nils Müller" userId="68ac5ddcd1032102" providerId="LiveId" clId="{DAE4E012-CC77-48C0-B433-68000CDFA9D1}" dt="2024-10-15T21:13:56.418" v="235" actId="26606"/>
          <ac:spMkLst>
            <pc:docMk/>
            <pc:sldMk cId="1988667246" sldId="294"/>
            <ac:spMk id="5" creationId="{CBBA092F-B7A8-46F2-8EE1-A68E342BF22E}"/>
          </ac:spMkLst>
        </pc:spChg>
        <pc:spChg chg="del">
          <ac:chgData name="Nils Müller" userId="68ac5ddcd1032102" providerId="LiveId" clId="{DAE4E012-CC77-48C0-B433-68000CDFA9D1}" dt="2024-10-15T21:13:56.418" v="235" actId="26606"/>
          <ac:spMkLst>
            <pc:docMk/>
            <pc:sldMk cId="1988667246" sldId="294"/>
            <ac:spMk id="6" creationId="{511125B0-0EFB-56E4-2170-770EB068712D}"/>
          </ac:spMkLst>
        </pc:spChg>
        <pc:spChg chg="del">
          <ac:chgData name="Nils Müller" userId="68ac5ddcd1032102" providerId="LiveId" clId="{DAE4E012-CC77-48C0-B433-68000CDFA9D1}" dt="2024-10-15T21:13:56.418" v="235" actId="26606"/>
          <ac:spMkLst>
            <pc:docMk/>
            <pc:sldMk cId="1988667246" sldId="294"/>
            <ac:spMk id="7" creationId="{17E5CEB4-7A2A-5E99-DC09-3E8E9A6164DA}"/>
          </ac:spMkLst>
        </pc:spChg>
        <pc:spChg chg="add del mod">
          <ac:chgData name="Nils Müller" userId="68ac5ddcd1032102" providerId="LiveId" clId="{DAE4E012-CC77-48C0-B433-68000CDFA9D1}" dt="2024-10-15T21:21:52.722" v="397" actId="478"/>
          <ac:spMkLst>
            <pc:docMk/>
            <pc:sldMk cId="1988667246" sldId="294"/>
            <ac:spMk id="12" creationId="{6D42F249-17A7-5778-3486-D634D0AB75B2}"/>
          </ac:spMkLst>
        </pc:spChg>
        <pc:spChg chg="add mod">
          <ac:chgData name="Nils Müller" userId="68ac5ddcd1032102" providerId="LiveId" clId="{DAE4E012-CC77-48C0-B433-68000CDFA9D1}" dt="2024-10-15T21:22:14.022" v="398" actId="33524"/>
          <ac:spMkLst>
            <pc:docMk/>
            <pc:sldMk cId="1988667246" sldId="294"/>
            <ac:spMk id="14" creationId="{693D4F81-2D2B-DEF4-6F11-98A06474366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0F37A4CE-17BB-4BB2-AC7B-97495293E2AC}" type="datetimeFigureOut">
              <a:rPr lang="de-DE" smtClean="0"/>
              <a:t>15.10.2024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BE0EF92D-82DD-4142-BCE8-036B91487D2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2C86C8F5-2FDA-4718-81AA-24F4816BBD56}" type="datetimeFigureOut">
              <a:rPr lang="de-DE" smtClean="0"/>
              <a:t>15.10.2024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C58EC616-C518-4358-9496-6C33B2F5FA5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182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4282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C58EC616-C518-4358-9496-6C33B2F5FA56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1881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de-DE"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rtlCol="0"/>
          <a:lstStyle>
            <a:lvl1pPr>
              <a:defRPr lang="de-DE">
                <a:noFill/>
              </a:defRPr>
            </a:lvl1pPr>
            <a:lvl2pPr>
              <a:defRPr lang="de-DE">
                <a:noFill/>
              </a:defRPr>
            </a:lvl2pPr>
            <a:lvl3pPr>
              <a:defRPr lang="de-DE">
                <a:noFill/>
              </a:defRPr>
            </a:lvl3pPr>
            <a:lvl4pPr>
              <a:defRPr lang="de-DE">
                <a:noFill/>
              </a:defRPr>
            </a:lvl4pPr>
            <a:lvl5pPr>
              <a:defRPr lang="de-DE">
                <a:noFill/>
              </a:defRPr>
            </a:lvl5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tei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de-DE" sz="1600" cap="none" spc="50" baseline="0">
                <a:latin typeface="+mn-lt"/>
              </a:defRPr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1220C40-4EC0-BFB1-D615-1455BA15A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spaltiges Layou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9" name="Textplatzhalt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">
            <a:extLst>
              <a:ext uri="{FF2B5EF4-FFF2-40B4-BE49-F238E27FC236}">
                <a16:creationId xmlns:a16="http://schemas.microsoft.com/office/drawing/2014/main" id="{A750E0F3-3708-7BB7-7A9E-123ED3BAC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9" name="Bildplatzhalt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4" name="Textplatzhalt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7" name="Bildplatzhalt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3" name="Textplatzhalt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4" name="Textplatzhalt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8" name="Bildplatzhalt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5" name="Textplatzhalt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6" name="Textplatzhalt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3EAB4BA-80BD-7371-B929-19121B20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474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D5AB06E-DF62-F8F9-5394-965FE9EF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8818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9703C-0E17-F953-C69A-F4BE3C33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9959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64C6290-D338-8FBA-9D0B-CAF45DE68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39717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104D8C7-8727-8343-DFC8-E415C80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78565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D4B8443F-E5FA-5D35-EFF6-7896CFEE7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B9C9904-11DE-F8AA-4316-5ACEC5829E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025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</p:spPr>
        <p:txBody>
          <a:bodyPr lIns="91440" tIns="45720" rIns="91440" bIns="45720" rtlCol="0" anchor="t" anchorCtr="0"/>
          <a:lstStyle>
            <a:lvl1pPr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5" name="Bildplatzhalt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de-DE" sz="2000" i="0" cap="none" spc="200" baseline="0">
                <a:noFill/>
                <a:latin typeface="+mj-lt"/>
              </a:defRPr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1F8DE9-CF33-BBAF-FFA6-1487D09E6B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136" y="0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4" name="Bildplatzhalter 2">
            <a:extLst>
              <a:ext uri="{FF2B5EF4-FFF2-40B4-BE49-F238E27FC236}">
                <a16:creationId xmlns:a16="http://schemas.microsoft.com/office/drawing/2014/main" id="{E37F6F0D-FCD4-63B1-5371-FFB63A75BB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9A62FB8A-A588-91BB-620B-64E5D2090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C76B36E-858A-1EFF-2A70-C8D5ADDC0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2777FD6-2BEA-C70A-1C6D-8885D53E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2470543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7ABE26A-0746-BC10-0802-C29EAD6C2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968402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7" r:id="rId4"/>
    <p:sldLayoutId id="2147483656" r:id="rId5"/>
    <p:sldLayoutId id="2147483665" r:id="rId6"/>
    <p:sldLayoutId id="2147483652" r:id="rId7"/>
    <p:sldLayoutId id="214748365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3D64C50-A740-468A-8AB6-F949358D8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Regeltermin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rtlCol="0"/>
          <a:lstStyle>
            <a:defPPr>
              <a:defRPr lang="de-DE"/>
            </a:defPPr>
          </a:lstStyle>
          <a:p>
            <a:r>
              <a:rPr lang="de-DE" b="1" dirty="0"/>
              <a:t>IP Entwicklung eines automatisierten Pflanzenbewässerungssystems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37C1019-D992-06C7-BBAF-C153A2F43F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C145325A-7F8A-ECFF-C58F-92BAF391185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7548012" y="1331843"/>
            <a:ext cx="5026391" cy="4763229"/>
          </a:xfrm>
        </p:spPr>
      </p:pic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el 48">
            <a:extLst>
              <a:ext uri="{FF2B5EF4-FFF2-40B4-BE49-F238E27FC236}">
                <a16:creationId xmlns:a16="http://schemas.microsoft.com/office/drawing/2014/main" id="{3C4CC1D7-A91E-4CD5-B051-0B202E09A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Ziele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C73BB6C-294B-4A13-AFEB-58CFBE6EDC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Einarbeiten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6F35BA7-9C1A-47BD-9F51-FF505471E9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Evaluation von altem IP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Einarbeiten in Programmierung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65" name="Textplatzhalter 64">
            <a:extLst>
              <a:ext uri="{FF2B5EF4-FFF2-40B4-BE49-F238E27FC236}">
                <a16:creationId xmlns:a16="http://schemas.microsoft.com/office/drawing/2014/main" id="{56983C54-58DE-4EC6-A4F8-CC5E0956C5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952111" y="2432304"/>
            <a:ext cx="1892939" cy="77628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sz="1650" dirty="0"/>
              <a:t>Verbesserungen</a:t>
            </a:r>
          </a:p>
        </p:txBody>
      </p:sp>
      <p:sp>
        <p:nvSpPr>
          <p:cNvPr id="66" name="Textplatzhalter 65">
            <a:extLst>
              <a:ext uri="{FF2B5EF4-FFF2-40B4-BE49-F238E27FC236}">
                <a16:creationId xmlns:a16="http://schemas.microsoft.com/office/drawing/2014/main" id="{69FD5778-FBC3-4719-B73E-FDA8CD3E6F7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Pcb anfertigen lassen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DC-Membran Wasserpumpe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Nutzung von Bewässerungs-Set</a:t>
            </a:r>
          </a:p>
        </p:txBody>
      </p:sp>
      <p:sp>
        <p:nvSpPr>
          <p:cNvPr id="67" name="Textplatzhalter 66">
            <a:extLst>
              <a:ext uri="{FF2B5EF4-FFF2-40B4-BE49-F238E27FC236}">
                <a16:creationId xmlns:a16="http://schemas.microsoft.com/office/drawing/2014/main" id="{D1B4E94F-ED75-4961-8559-62760ECE77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Verschieden Pflanzen </a:t>
            </a:r>
          </a:p>
        </p:txBody>
      </p:sp>
      <p:sp>
        <p:nvSpPr>
          <p:cNvPr id="68" name="Textplatzhalter 67">
            <a:extLst>
              <a:ext uri="{FF2B5EF4-FFF2-40B4-BE49-F238E27FC236}">
                <a16:creationId xmlns:a16="http://schemas.microsoft.com/office/drawing/2014/main" id="{E5506267-2D48-49F5-A83E-BDD4CEDE67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Abzweigungen mit Ventilen für mehrere Pflanzen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Digital mit Micro Controller und I2C Bus steuern </a:t>
            </a:r>
          </a:p>
        </p:txBody>
      </p:sp>
      <p:sp>
        <p:nvSpPr>
          <p:cNvPr id="69" name="Textplatzhalter 68">
            <a:extLst>
              <a:ext uri="{FF2B5EF4-FFF2-40B4-BE49-F238E27FC236}">
                <a16:creationId xmlns:a16="http://schemas.microsoft.com/office/drawing/2014/main" id="{C3FBF82F-DBD2-47F5-B554-7A0405FCE7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sz="1750" dirty="0"/>
              <a:t>Batteriebetrieb</a:t>
            </a:r>
          </a:p>
        </p:txBody>
      </p:sp>
      <p:sp>
        <p:nvSpPr>
          <p:cNvPr id="70" name="Textplatzhalter 69">
            <a:extLst>
              <a:ext uri="{FF2B5EF4-FFF2-40B4-BE49-F238E27FC236}">
                <a16:creationId xmlns:a16="http://schemas.microsoft.com/office/drawing/2014/main" id="{1B675A47-B6F8-4C4D-94F4-A52389C3C52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Kleiner Verbrauch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Niedrige Spannung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Opt: Powerbank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1" name="Textplatzhalter 70">
            <a:extLst>
              <a:ext uri="{FF2B5EF4-FFF2-40B4-BE49-F238E27FC236}">
                <a16:creationId xmlns:a16="http://schemas.microsoft.com/office/drawing/2014/main" id="{563DF0AC-EC94-4ECF-849C-EC09FF7F46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optisches</a:t>
            </a:r>
          </a:p>
        </p:txBody>
      </p:sp>
      <p:sp>
        <p:nvSpPr>
          <p:cNvPr id="72" name="Textplatzhalter 71">
            <a:extLst>
              <a:ext uri="{FF2B5EF4-FFF2-40B4-BE49-F238E27FC236}">
                <a16:creationId xmlns:a16="http://schemas.microsoft.com/office/drawing/2014/main" id="{8A6E6F45-E685-4E7B-B715-B80B7092271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3D gedruckter Container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Plug and Play Module für mehr pflanzen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Opt: ePaper Display</a:t>
            </a:r>
          </a:p>
        </p:txBody>
      </p:sp>
    </p:spTree>
    <p:extLst>
      <p:ext uri="{BB962C8B-B14F-4D97-AF65-F5344CB8AC3E}">
        <p14:creationId xmlns:p14="http://schemas.microsoft.com/office/powerpoint/2010/main" val="108001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06A08D5-DE03-22B9-F70F-1D7F963E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Einarbeiten</a:t>
            </a:r>
            <a:br>
              <a:rPr lang="de-DE" dirty="0"/>
            </a:br>
            <a:endParaRPr lang="de-DE" dirty="0"/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6FC8D695-A5F8-7B55-CF1B-9F733C7749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71972" y="3203702"/>
            <a:ext cx="2350008" cy="996696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8916161-D439-CA41-4A21-2B717273DE55}"/>
              </a:ext>
            </a:extLst>
          </p:cNvPr>
          <p:cNvSpPr txBox="1"/>
          <p:nvPr/>
        </p:nvSpPr>
        <p:spPr>
          <a:xfrm>
            <a:off x="643128" y="2270889"/>
            <a:ext cx="30035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Was Kann man von dem vorherigen IP Benutzen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Die Dokumentation durchlesen und verstehen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Denn alten Aufbau einmal zum laufen bringen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Analysieren wie Kleiner Energieverbrauch erreicht wurde </a:t>
            </a:r>
          </a:p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959FD40-1870-7E8E-7249-A8DB86679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081" y="3602736"/>
            <a:ext cx="3603791" cy="2708656"/>
          </a:xfrm>
          <a:prstGeom prst="rect">
            <a:avLst/>
          </a:prstGeom>
        </p:spPr>
      </p:pic>
      <p:pic>
        <p:nvPicPr>
          <p:cNvPr id="15" name="Bildplatzhalter 14">
            <a:extLst>
              <a:ext uri="{FF2B5EF4-FFF2-40B4-BE49-F238E27FC236}">
                <a16:creationId xmlns:a16="http://schemas.microsoft.com/office/drawing/2014/main" id="{65F8EFCB-295B-1A85-BB0A-BDE2FF0F2A8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567" b="2567"/>
          <a:stretch>
            <a:fillRect/>
          </a:stretch>
        </p:blipFill>
        <p:spPr/>
      </p:pic>
      <p:pic>
        <p:nvPicPr>
          <p:cNvPr id="23" name="Bildplatzhalter 22" descr="Ein Bild, das Text, Screenshot, Software, Multimedia-Software enthält.&#10;&#10;Automatisch generierte Beschreibung">
            <a:extLst>
              <a:ext uri="{FF2B5EF4-FFF2-40B4-BE49-F238E27FC236}">
                <a16:creationId xmlns:a16="http://schemas.microsoft.com/office/drawing/2014/main" id="{59854706-7A72-6EF1-635C-9C14385DD6A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l="18502" r="18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1118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04BBE-BBFB-2707-33EE-0FDBF9D85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Verbesserungen</a:t>
            </a:r>
            <a:endParaRPr lang="de-DE" dirty="0"/>
          </a:p>
        </p:txBody>
      </p:sp>
      <p:pic>
        <p:nvPicPr>
          <p:cNvPr id="13" name="Bildplatzhalter 12" descr="Ein Bild, das Screenshot, Zylinder, Design, Gerät enthält.&#10;&#10;Automatisch generierte Beschreibung">
            <a:extLst>
              <a:ext uri="{FF2B5EF4-FFF2-40B4-BE49-F238E27FC236}">
                <a16:creationId xmlns:a16="http://schemas.microsoft.com/office/drawing/2014/main" id="{DEC4DA0E-913E-751B-2CEB-B5D71D065E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5768" r="15768"/>
          <a:stretch>
            <a:fillRect/>
          </a:stretch>
        </p:blipFill>
        <p:spPr/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E114F4C-0EE0-DBFF-EB98-E390D71D25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1" name="Bildplatzhalter 10" descr="Ein Bild, das Logo, Silhouette enthält.&#10;&#10;Automatisch generierte Beschreibung">
            <a:extLst>
              <a:ext uri="{FF2B5EF4-FFF2-40B4-BE49-F238E27FC236}">
                <a16:creationId xmlns:a16="http://schemas.microsoft.com/office/drawing/2014/main" id="{D1DC635A-C57D-10FE-C623-E6BDBAC2B30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11609" r="18726"/>
          <a:stretch/>
        </p:blipFill>
        <p:spPr>
          <a:xfrm>
            <a:off x="7200000" y="0"/>
            <a:ext cx="4680000" cy="3312000"/>
          </a:xfrm>
        </p:spPr>
      </p:pic>
      <p:pic>
        <p:nvPicPr>
          <p:cNvPr id="15" name="Bildplatzhalter 14" descr="Ein Bild, das Kinderkunst, Kunst enthält.&#10;&#10;Automatisch generierte Beschreibung">
            <a:extLst>
              <a:ext uri="{FF2B5EF4-FFF2-40B4-BE49-F238E27FC236}">
                <a16:creationId xmlns:a16="http://schemas.microsoft.com/office/drawing/2014/main" id="{440EC282-33B0-6B33-3D11-04E539F7A1E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/>
          <a:srcRect l="15770" r="15770"/>
          <a:stretch>
            <a:fillRect/>
          </a:stretch>
        </p:blipFill>
        <p:spPr/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D0EDF1E-169F-B4C5-A142-CEA02254EE00}"/>
              </a:ext>
            </a:extLst>
          </p:cNvPr>
          <p:cNvSpPr txBox="1"/>
          <p:nvPr/>
        </p:nvSpPr>
        <p:spPr>
          <a:xfrm>
            <a:off x="643128" y="2296337"/>
            <a:ext cx="29146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Pcb Bordes in EAGLE erstellen 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DC-Membran Wasserpumpe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Nutzung von Bewässerungs-Set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2235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0C5C73-1A3D-FAFC-8978-3A691BC1A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Verschieden Pflanzen Mit einer Pumpe</a:t>
            </a:r>
            <a:br>
              <a:rPr lang="de-DE" dirty="0"/>
            </a:br>
            <a:endParaRPr lang="de-DE" dirty="0"/>
          </a:p>
        </p:txBody>
      </p:sp>
      <p:pic>
        <p:nvPicPr>
          <p:cNvPr id="9" name="Bildplatzhalter 8" descr="Ein Bild, das Pflanze, Blumentopf, Zimmerpflanze, Kraut enthält.&#10;&#10;Automatisch generierte Beschreibung">
            <a:extLst>
              <a:ext uri="{FF2B5EF4-FFF2-40B4-BE49-F238E27FC236}">
                <a16:creationId xmlns:a16="http://schemas.microsoft.com/office/drawing/2014/main" id="{AF36577F-1998-009A-7CE6-61FFD0E5640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4826" b="4826"/>
          <a:stretch>
            <a:fillRect/>
          </a:stretch>
        </p:blipFill>
        <p:spPr/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E97F0F-7555-74C4-66D1-F795352720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1" name="Bildplatzhalter 10" descr="Ein Bild, das Modeaccessoire, Halten, Person, Blau enthält.&#10;&#10;Automatisch generierte Beschreibung">
            <a:extLst>
              <a:ext uri="{FF2B5EF4-FFF2-40B4-BE49-F238E27FC236}">
                <a16:creationId xmlns:a16="http://schemas.microsoft.com/office/drawing/2014/main" id="{100C26F0-48F9-FBAC-3DDF-7F605EF2B5D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4824" b="4824"/>
          <a:stretch>
            <a:fillRect/>
          </a:stretch>
        </p:blipFill>
        <p:spPr/>
      </p:pic>
      <p:pic>
        <p:nvPicPr>
          <p:cNvPr id="13" name="Bildplatzhalter 12" descr="Ein Bild, das Elektronisches Bauteil, passives Bauelement, Elektrisches Bauelement, Elektronik enthält.&#10;&#10;Automatisch generierte Beschreibung">
            <a:extLst>
              <a:ext uri="{FF2B5EF4-FFF2-40B4-BE49-F238E27FC236}">
                <a16:creationId xmlns:a16="http://schemas.microsoft.com/office/drawing/2014/main" id="{26714FE0-26D6-87D9-9B34-CD28FF563C9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/>
          <a:srcRect t="4824" b="4824"/>
          <a:stretch>
            <a:fillRect/>
          </a:stretch>
        </p:blipFill>
        <p:spPr/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BBBB0D1-A90D-F440-5AAF-D0F33CDEDE2B}"/>
              </a:ext>
            </a:extLst>
          </p:cNvPr>
          <p:cNvSpPr txBox="1"/>
          <p:nvPr/>
        </p:nvSpPr>
        <p:spPr>
          <a:xfrm>
            <a:off x="646441" y="2587073"/>
            <a:ext cx="26725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Abzweigungen mit Ventilen für mehrere Pflanzen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Digital mit Micro Controller und I2C Bus steuern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Mehrere Programme für verschieden Pflanzen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Feuchtichkeits Messung individuell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4049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CB7CA2-90A9-8162-4887-A02865AFE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Batteriebetrieb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9BCFDE1-3CF4-1253-605A-55696EBE66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9" name="Bildplatzhalter 8" descr="Ein Bild, das Elektronik, Fahren enthält.&#10;&#10;Automatisch generierte Beschreibung">
            <a:extLst>
              <a:ext uri="{FF2B5EF4-FFF2-40B4-BE49-F238E27FC236}">
                <a16:creationId xmlns:a16="http://schemas.microsoft.com/office/drawing/2014/main" id="{5E0FFB19-1308-77CF-3691-8A4389B58A8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31" r="22331"/>
          <a:stretch>
            <a:fillRect/>
          </a:stretch>
        </p:blipFill>
        <p:spPr/>
      </p:pic>
      <p:pic>
        <p:nvPicPr>
          <p:cNvPr id="11" name="Bildplatzhalter 10" descr="Ein Bild, das Elektronik, Smartphone, Gerät, Elektronisches Gerät enthält.&#10;&#10;Automatisch generierte Beschreibung">
            <a:extLst>
              <a:ext uri="{FF2B5EF4-FFF2-40B4-BE49-F238E27FC236}">
                <a16:creationId xmlns:a16="http://schemas.microsoft.com/office/drawing/2014/main" id="{4E62176A-6EB6-43AB-F5C4-22AF398305A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4824" b="4824"/>
          <a:stretch>
            <a:fillRect/>
          </a:stretch>
        </p:blipFill>
        <p:spPr/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6767E19-F65B-132B-53C8-32874351D03C}"/>
              </a:ext>
            </a:extLst>
          </p:cNvPr>
          <p:cNvSpPr txBox="1"/>
          <p:nvPr/>
        </p:nvSpPr>
        <p:spPr>
          <a:xfrm>
            <a:off x="643128" y="2551837"/>
            <a:ext cx="31797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Kleiner Verbrauch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Niedrige Spannung 5V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USB-C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DE" dirty="0"/>
              <a:t>Optional um </a:t>
            </a:r>
            <a:r>
              <a:rPr lang="de-DE" dirty="0" err="1"/>
              <a:t>univerel</a:t>
            </a:r>
            <a:r>
              <a:rPr lang="de-DE" dirty="0"/>
              <a:t> zu Powerbank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97FA499-DF3D-2563-618F-9DBD149BE1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72500" y="2930652"/>
            <a:ext cx="2350008" cy="996696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7286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5D9921-34D8-8F21-26FE-3036EAEFD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502920"/>
            <a:ext cx="5010912" cy="1627632"/>
          </a:xfrm>
        </p:spPr>
        <p:txBody>
          <a:bodyPr lIns="91440" tIns="45720" rIns="91440" bIns="45720" rtlCol="0" anchor="t" anchorCtr="0">
            <a:normAutofit/>
          </a:bodyPr>
          <a:lstStyle/>
          <a:p>
            <a:r>
              <a:rPr lang="de-DE" kern="1200" cap="all" spc="200" baseline="0">
                <a:latin typeface="+mj-lt"/>
                <a:ea typeface="+mj-ea"/>
                <a:cs typeface="+mj-cs"/>
              </a:rPr>
              <a:t>Optische Ideen</a:t>
            </a:r>
          </a:p>
        </p:txBody>
      </p:sp>
      <p:pic>
        <p:nvPicPr>
          <p:cNvPr id="9" name="Bildplatzhalter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741D6FA3-4827-B666-AF43-9F726C6B2F8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2169" r="8963"/>
          <a:stretch/>
        </p:blipFill>
        <p:spPr>
          <a:xfrm>
            <a:off x="3968496" y="2752344"/>
            <a:ext cx="3602736" cy="3255264"/>
          </a:xfrm>
          <a:noFill/>
        </p:spPr>
      </p:pic>
      <p:pic>
        <p:nvPicPr>
          <p:cNvPr id="11" name="Bildplatzhalter 10" descr="Ein Bild, das Behälter enthält.&#10;&#10;Automatisch generierte Beschreibung">
            <a:extLst>
              <a:ext uri="{FF2B5EF4-FFF2-40B4-BE49-F238E27FC236}">
                <a16:creationId xmlns:a16="http://schemas.microsoft.com/office/drawing/2014/main" id="{59FBCCC4-494E-41EA-FAF6-B34E7B9F325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8496" r="8496"/>
          <a:stretch>
            <a:fillRect/>
          </a:stretch>
        </p:blipFill>
        <p:spPr>
          <a:xfrm>
            <a:off x="7945438" y="0"/>
            <a:ext cx="3603625" cy="3255963"/>
          </a:xfrm>
        </p:spPr>
      </p:pic>
      <p:pic>
        <p:nvPicPr>
          <p:cNvPr id="13" name="Bildplatzhalter 12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04683949-FF68-817F-8EED-AF15C75EBF2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/>
          <a:srcRect t="4824" b="4824"/>
          <a:stretch>
            <a:fillRect/>
          </a:stretch>
        </p:blipFill>
        <p:spPr>
          <a:xfrm>
            <a:off x="7945438" y="3602038"/>
            <a:ext cx="3603625" cy="3255962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44AD60F-C2AB-4B23-7AB7-226EF68845D6}"/>
              </a:ext>
            </a:extLst>
          </p:cNvPr>
          <p:cNvSpPr txBox="1"/>
          <p:nvPr/>
        </p:nvSpPr>
        <p:spPr>
          <a:xfrm>
            <a:off x="749301" y="2565400"/>
            <a:ext cx="29718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3D gedruckter Container</a:t>
            </a:r>
          </a:p>
          <a:p>
            <a:pPr marL="171450" indent="-1714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Plug and Play Module für mehr pflanzen</a:t>
            </a:r>
          </a:p>
          <a:p>
            <a:pPr marL="171450" indent="-17145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Optional ePaper Display zum Status anzeigen </a:t>
            </a:r>
          </a:p>
          <a:p>
            <a:pPr>
              <a:spcAft>
                <a:spcPts val="600"/>
              </a:spcAft>
            </a:pPr>
            <a:endParaRPr lang="de-DE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8942EDA-261B-3298-B2FA-5D88E2EAF6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72246" y="3059631"/>
            <a:ext cx="2350008" cy="99669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885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 56">
            <a:extLst>
              <a:ext uri="{FF2B5EF4-FFF2-40B4-BE49-F238E27FC236}">
                <a16:creationId xmlns:a16="http://schemas.microsoft.com/office/drawing/2014/main" id="{00326D99-DAD3-4FED-A95F-BFF05E5EF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Zeitplan 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BE2DDC6E-D6E2-48CA-B1EF-8C51295473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Einarbeitung und Teams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02ECB06-815A-4232-9EEF-1CE3EAD4C0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Bis Nächste Woche</a:t>
            </a:r>
          </a:p>
        </p:txBody>
      </p:sp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D6A052F4-BE1D-4BBE-A5E4-53A6742C70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Neuentwicklung</a:t>
            </a:r>
          </a:p>
        </p:txBody>
      </p:sp>
      <p:sp>
        <p:nvSpPr>
          <p:cNvPr id="49" name="Textplatzhalter 48">
            <a:extLst>
              <a:ext uri="{FF2B5EF4-FFF2-40B4-BE49-F238E27FC236}">
                <a16:creationId xmlns:a16="http://schemas.microsoft.com/office/drawing/2014/main" id="{743F630F-37B8-4375-B8FE-CBB4D55AB1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Bis Anfang Dezember</a:t>
            </a: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E4CB779B-590A-4742-8EDD-C90A8A6EAA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Dokumentation und Fertigstellung </a:t>
            </a:r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35686093-13FE-4C01-A6E7-60867A827E7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Januar </a:t>
            </a:r>
          </a:p>
        </p:txBody>
      </p: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E06F30E7-03A1-4D44-9BA2-623641E2224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Bestellen</a:t>
            </a:r>
          </a:p>
        </p:txBody>
      </p:sp>
      <p:sp>
        <p:nvSpPr>
          <p:cNvPr id="51" name="Textplatzhalter 50">
            <a:extLst>
              <a:ext uri="{FF2B5EF4-FFF2-40B4-BE49-F238E27FC236}">
                <a16:creationId xmlns:a16="http://schemas.microsoft.com/office/drawing/2014/main" id="{C48F1B39-48E7-4559-9D08-B8E2C5824A2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Spätestes in 2 </a:t>
            </a:r>
            <a:r>
              <a:rPr lang="de-DE" dirty="0" err="1"/>
              <a:t>wochen</a:t>
            </a:r>
            <a:endParaRPr lang="de-DE" dirty="0"/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66CE0DB3-8A0B-4B77-9619-D0B01BF4275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Testen +   Optionale Ideen  </a:t>
            </a:r>
          </a:p>
        </p:txBody>
      </p:sp>
      <p:sp>
        <p:nvSpPr>
          <p:cNvPr id="52" name="Textplatzhalter 51">
            <a:extLst>
              <a:ext uri="{FF2B5EF4-FFF2-40B4-BE49-F238E27FC236}">
                <a16:creationId xmlns:a16="http://schemas.microsoft.com/office/drawing/2014/main" id="{8321A23A-96BE-4EB4-ACB2-2C2A31CF583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Bis Ende Dezember </a:t>
            </a:r>
          </a:p>
        </p:txBody>
      </p:sp>
    </p:spTree>
    <p:extLst>
      <p:ext uri="{BB962C8B-B14F-4D97-AF65-F5344CB8AC3E}">
        <p14:creationId xmlns:p14="http://schemas.microsoft.com/office/powerpoint/2010/main" val="1683355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52366D5-AAE6-7236-CF94-85F244EEC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/>
              <a:t>Budget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EF91E39-C715-3586-C319-0B1DC229C7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Bestellliste V1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C0101828-C914-2C83-476C-429059EDE1AD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487760641"/>
              </p:ext>
            </p:extLst>
          </p:nvPr>
        </p:nvGraphicFramePr>
        <p:xfrm>
          <a:off x="838200" y="2486025"/>
          <a:ext cx="10515600" cy="300767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572536025"/>
                    </a:ext>
                  </a:extLst>
                </a:gridCol>
                <a:gridCol w="2208650">
                  <a:extLst>
                    <a:ext uri="{9D8B030D-6E8A-4147-A177-3AD203B41FA5}">
                      <a16:colId xmlns:a16="http://schemas.microsoft.com/office/drawing/2014/main" val="3709376356"/>
                    </a:ext>
                  </a:extLst>
                </a:gridCol>
                <a:gridCol w="1997590">
                  <a:extLst>
                    <a:ext uri="{9D8B030D-6E8A-4147-A177-3AD203B41FA5}">
                      <a16:colId xmlns:a16="http://schemas.microsoft.com/office/drawing/2014/main" val="188500507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0649598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857816867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6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6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Verwendungszweck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6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Anzahl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6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Stückzahl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600" noProof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Preis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063139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nl-NL" sz="1200" noProof="0" dirty="0"/>
                        <a:t>Dilwe RC Boot Wasserpumpe </a:t>
                      </a:r>
                      <a:endParaRPr lang="de-DE" sz="1200" noProof="0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nl-NL" sz="1200" noProof="0" dirty="0"/>
                        <a:t>Dilwe RC Boot Wasserpumpe </a:t>
                      </a:r>
                      <a:endParaRPr lang="de-DE" sz="1200" noProof="0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16,39 €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14813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Bewässerungs-Set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Wasserschläuche und Extras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5,62 €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65425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sv-SE" sz="1200" noProof="0" dirty="0"/>
                        <a:t>Kickstarter mit ATTiny85</a:t>
                      </a:r>
                      <a:endParaRPr lang="de-DE" sz="1200" noProof="0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Micro Controller für Ventile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r>
                        <a:rPr lang="de-DE" sz="1200" noProof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19,99€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42574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Solenoid </a:t>
                      </a:r>
                      <a:r>
                        <a:rPr lang="de-DE" sz="1200" noProof="0" dirty="0" err="1"/>
                        <a:t>Water</a:t>
                      </a:r>
                      <a:r>
                        <a:rPr lang="de-DE" sz="1200" noProof="0" dirty="0"/>
                        <a:t> Valve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Verteilerventile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r>
                        <a:rPr lang="de-DE" sz="1200" noProof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14,90€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789565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Bodenfeuchtesensor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Kapazitiver Feuchtigkeitssensor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r>
                        <a:rPr lang="de-DE" sz="1200" noProof="0" dirty="0"/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r>
                        <a:rPr lang="de-DE" sz="1200" noProof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6,59€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20499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Füllstand Messgerät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Zum tank Wasserstand messen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r>
                        <a:rPr lang="de-DE" sz="12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noProof="0" dirty="0"/>
                        <a:t>2,78€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29603"/>
                  </a:ext>
                </a:extLst>
              </a:tr>
              <a:tr h="370840"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b="1" noProof="0" dirty="0"/>
                        <a:t>Insgesamt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endParaRPr lang="de-DE" sz="1200" b="1" noProof="0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endParaRPr lang="de-DE" sz="1200" b="1" noProof="0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de-DE"/>
                      </a:pPr>
                      <a:endParaRPr lang="de-DE" sz="1200" b="1" noProof="0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de-DE"/>
                      </a:defPPr>
                    </a:lstStyle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de-DE" sz="1200" b="1" noProof="0" dirty="0"/>
                        <a:t>66,27€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291867"/>
                  </a:ext>
                </a:extLst>
              </a:tr>
            </a:tbl>
          </a:graphicData>
        </a:graphic>
      </p:graphicFrame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5C0E225A-2CD0-8265-239A-62938F9FD80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F91729D4-A164-47A3-830D-E792BCE699E4}" type="slidenum">
              <a:rPr lang="de-DE" sz="1000" spc="300" smtClean="0">
                <a:solidFill>
                  <a:schemeClr val="accent1">
                    <a:lumMod val="75000"/>
                  </a:schemeClr>
                </a:solidFill>
              </a:rPr>
              <a:pPr algn="r" rtl="0"/>
              <a:t>9</a:t>
            </a:fld>
            <a:endParaRPr lang="de-DE" sz="1000" spc="3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94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>
            <a:extLst>
              <a:ext uri="{FF2B5EF4-FFF2-40B4-BE49-F238E27FC236}">
                <a16:creationId xmlns:a16="http://schemas.microsoft.com/office/drawing/2014/main" id="{432416A3-39EF-4CBE-943D-C79C22FD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Team Aufteilung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1AFBEB7-A9AF-468F-820B-D9077A7D0B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Programmieren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B127C79B-F024-434C-825D-15CEE80923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marL="228600" indent="-228600" rtl="0">
              <a:buFont typeface="+mj-lt"/>
              <a:buAutoNum type="arabicPeriod"/>
            </a:pPr>
            <a:r>
              <a:rPr lang="de-DE" dirty="0"/>
              <a:t>Master Programm (ESP32)</a:t>
            </a:r>
          </a:p>
          <a:p>
            <a:pPr marL="228600" indent="-228600" rtl="0">
              <a:buFont typeface="+mj-lt"/>
              <a:buAutoNum type="arabicPeriod"/>
            </a:pPr>
            <a:r>
              <a:rPr lang="de-DE" dirty="0"/>
              <a:t>Slave Programm (</a:t>
            </a:r>
            <a:r>
              <a:rPr lang="sv-SE" sz="1200" noProof="0" dirty="0"/>
              <a:t>ATTiny85</a:t>
            </a:r>
            <a:r>
              <a:rPr lang="de-DE" dirty="0"/>
              <a:t>)</a:t>
            </a:r>
          </a:p>
          <a:p>
            <a:pPr marL="228600" indent="-228600" rtl="0">
              <a:buFont typeface="+mj-lt"/>
              <a:buAutoNum type="arabicPeriod"/>
            </a:pPr>
            <a:r>
              <a:rPr lang="de-DE" dirty="0"/>
              <a:t>Home </a:t>
            </a:r>
            <a:r>
              <a:rPr lang="de-DE" dirty="0" err="1"/>
              <a:t>Assistant</a:t>
            </a:r>
            <a:r>
              <a:rPr lang="de-DE" dirty="0"/>
              <a:t> </a:t>
            </a:r>
          </a:p>
          <a:p>
            <a:pPr marL="228600" indent="-228600" rtl="0">
              <a:buFont typeface="+mj-lt"/>
              <a:buAutoNum type="arabicPeriod"/>
            </a:pPr>
            <a:r>
              <a:rPr lang="de-DE" dirty="0"/>
              <a:t>Strom Verbrauch optimieren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0E769AD8-E32B-4302-A770-0424AC0A2A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 dirty="0"/>
              <a:t>Hardware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06FDED-6631-BBCF-6C80-F637999CE3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de-DE" dirty="0"/>
              <a:t>Pumpen Test + Ansteuerung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Ventil Bord </a:t>
            </a:r>
          </a:p>
          <a:p>
            <a:pPr marL="228600" indent="-228600">
              <a:buFont typeface="+mj-lt"/>
              <a:buAutoNum type="arabicPeriod"/>
            </a:pPr>
            <a:r>
              <a:rPr lang="de-DE" sz="1200" noProof="0" dirty="0"/>
              <a:t>Feuchtigkeitssensor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Power Versorgung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Tankfüllung Sensor 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Schlauch Konzept 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6541BE0-3F4E-B7D5-D408-BDFD7CC5A3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4395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65570-A3FC-1707-EA69-CCBC5FB6B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928"/>
            <a:ext cx="10515600" cy="567872"/>
          </a:xfrm>
        </p:spPr>
        <p:txBody>
          <a:bodyPr>
            <a:normAutofit/>
          </a:bodyPr>
          <a:lstStyle/>
          <a:p>
            <a:r>
              <a:rPr lang="de-DE" dirty="0"/>
              <a:t>Danke Für ihre Aufmerksamkeit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93D4F81-2D2B-DEF4-6F11-98A06474366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</p:spPr>
        <p:txBody>
          <a:bodyPr/>
          <a:lstStyle/>
          <a:p>
            <a:r>
              <a:rPr lang="de-DE" dirty="0"/>
              <a:t>Gibt</a:t>
            </a:r>
            <a:r>
              <a:rPr lang="en-US" dirty="0"/>
              <a:t> es </a:t>
            </a:r>
            <a:r>
              <a:rPr lang="en-US" dirty="0" err="1"/>
              <a:t>noch</a:t>
            </a:r>
            <a:r>
              <a:rPr lang="en-US" dirty="0"/>
              <a:t> </a:t>
            </a:r>
            <a:r>
              <a:rPr lang="de-DE" dirty="0"/>
              <a:t>Fragen</a:t>
            </a:r>
            <a:r>
              <a:rPr lang="en-US" dirty="0"/>
              <a:t>?</a:t>
            </a:r>
          </a:p>
          <a:p>
            <a:r>
              <a:rPr lang="en-US" dirty="0"/>
              <a:t>Team einteilung </a:t>
            </a:r>
          </a:p>
          <a:p>
            <a:r>
              <a:rPr lang="en-US" dirty="0"/>
              <a:t>Bei </a:t>
            </a:r>
            <a:r>
              <a:rPr lang="de-DE" dirty="0"/>
              <a:t>wem</a:t>
            </a:r>
            <a:r>
              <a:rPr lang="en-US" dirty="0"/>
              <a:t> dürfen </a:t>
            </a:r>
            <a:r>
              <a:rPr lang="de-DE" dirty="0"/>
              <a:t>wir</a:t>
            </a:r>
            <a:r>
              <a:rPr lang="en-US" dirty="0"/>
              <a:t> bestellen?</a:t>
            </a:r>
          </a:p>
          <a:p>
            <a:r>
              <a:rPr lang="en-US" dirty="0"/>
              <a:t>Last und das </a:t>
            </a:r>
            <a:r>
              <a:rPr lang="de-DE" dirty="0"/>
              <a:t>alte</a:t>
            </a:r>
            <a:r>
              <a:rPr lang="en-US" dirty="0"/>
              <a:t> IP mal </a:t>
            </a:r>
            <a:r>
              <a:rPr lang="de-DE" dirty="0"/>
              <a:t>angucken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88667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0155664_TF45300960_Win32" id="{93BB0830-D04C-40A9-843F-335C04F5FB29}" vid="{8CBED863-E79D-4613-8639-B6FC1394023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Persönlicher Reiseplaner</Template>
  <TotalTime>0</TotalTime>
  <Words>316</Words>
  <Application>Microsoft Office PowerPoint</Application>
  <PresentationFormat>Breitbild</PresentationFormat>
  <Paragraphs>116</Paragraphs>
  <Slides>11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Segoe UI</vt:lpstr>
      <vt:lpstr>Segoe UI Light</vt:lpstr>
      <vt:lpstr>Office-Design</vt:lpstr>
      <vt:lpstr>Regeltermin 1</vt:lpstr>
      <vt:lpstr>Ziele</vt:lpstr>
      <vt:lpstr>Einarbeiten </vt:lpstr>
      <vt:lpstr>Verbesserungen</vt:lpstr>
      <vt:lpstr>Verschieden Pflanzen Mit einer Pumpe </vt:lpstr>
      <vt:lpstr>Batteriebetrieb</vt:lpstr>
      <vt:lpstr>Optische Ideen</vt:lpstr>
      <vt:lpstr>Zeitplan </vt:lpstr>
      <vt:lpstr>Budget</vt:lpstr>
      <vt:lpstr>Team Aufteilung</vt:lpstr>
      <vt:lpstr>Danke Für ihre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Müller</dc:creator>
  <cp:lastModifiedBy>Nils Müller</cp:lastModifiedBy>
  <cp:revision>1</cp:revision>
  <dcterms:created xsi:type="dcterms:W3CDTF">2024-10-15T17:07:22Z</dcterms:created>
  <dcterms:modified xsi:type="dcterms:W3CDTF">2024-10-15T21:22:22Z</dcterms:modified>
</cp:coreProperties>
</file>