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95" r:id="rId3"/>
    <p:sldId id="302" r:id="rId4"/>
    <p:sldId id="298" r:id="rId5"/>
    <p:sldId id="304" r:id="rId6"/>
    <p:sldId id="303" r:id="rId7"/>
    <p:sldId id="299" r:id="rId8"/>
    <p:sldId id="300" r:id="rId9"/>
    <p:sldId id="301" r:id="rId10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9E1"/>
    <a:srgbClr val="95C21E"/>
    <a:srgbClr val="3E7090"/>
    <a:srgbClr val="685135"/>
    <a:srgbClr val="BDA07D"/>
    <a:srgbClr val="F5F9F9"/>
    <a:srgbClr val="627272"/>
    <a:srgbClr val="93A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82" autoAdjust="0"/>
    <p:restoredTop sz="94856" autoAdjust="0"/>
  </p:normalViewPr>
  <p:slideViewPr>
    <p:cSldViewPr snapToGrid="0">
      <p:cViewPr varScale="1">
        <p:scale>
          <a:sx n="106" d="100"/>
          <a:sy n="106" d="100"/>
        </p:scale>
        <p:origin x="48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0F37A4CE-17BB-4BB2-AC7B-97495293E2AC}" type="datetimeFigureOut">
              <a:rPr lang="de-DE" smtClean="0"/>
              <a:t>27.11.2024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BE0EF92D-82DD-4142-BCE8-036B91487D2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2C86C8F5-2FDA-4718-81AA-24F4816BBD56}" type="datetimeFigureOut">
              <a:rPr lang="de-DE" smtClean="0"/>
              <a:t>27.11.2024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C58EC616-C518-4358-9496-6C33B2F5FA5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1822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BEA4-CB21-3848-3EB8-DB8B17C7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2AB0C3-C262-6D60-1B0A-A79057DF0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74B84-5B8C-2266-BB73-A5E51F603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E48660-EC36-2DA9-A3D3-5FA002EF1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58EC616-C518-4358-9496-6C33B2F5FA56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46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769" y="2683895"/>
            <a:ext cx="5278514" cy="2862225"/>
          </a:xfrm>
          <a:prstGeom prst="rect">
            <a:avLst/>
          </a:prstGeom>
        </p:spPr>
        <p:txBody>
          <a:bodyPr rtlCol="0" anchor="b"/>
          <a:lstStyle>
            <a:lvl1pPr>
              <a:lnSpc>
                <a:spcPct val="100000"/>
              </a:lnSpc>
              <a:defRPr lang="de-DE" sz="50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636" y="5568698"/>
            <a:ext cx="5278514" cy="618142"/>
          </a:xfrm>
          <a:prstGeom prst="rect">
            <a:avLst/>
          </a:prstGeom>
        </p:spPr>
        <p:txBody>
          <a:bodyPr rtlCol="0" anchor="t"/>
          <a:lstStyle>
            <a:lvl1pPr marL="0" indent="0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52488" y="950976"/>
            <a:ext cx="5239512" cy="496519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6EEBC2D4-4F41-249E-7141-E0E12113CE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72346" y="0"/>
            <a:ext cx="28956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rtlCol="0"/>
          <a:lstStyle>
            <a:lvl1pPr>
              <a:defRPr lang="de-DE">
                <a:noFill/>
              </a:defRPr>
            </a:lvl1pPr>
            <a:lvl2pPr>
              <a:defRPr lang="de-DE">
                <a:noFill/>
              </a:defRPr>
            </a:lvl2pPr>
            <a:lvl3pPr>
              <a:defRPr lang="de-DE">
                <a:noFill/>
              </a:defRPr>
            </a:lvl3pPr>
            <a:lvl4pPr>
              <a:defRPr lang="de-DE">
                <a:noFill/>
              </a:defRPr>
            </a:lvl4pPr>
            <a:lvl5pPr>
              <a:defRPr lang="de-DE">
                <a:noFill/>
              </a:defRPr>
            </a:lvl5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780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tei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C65D0-3E91-45C0-BC6C-CC7BFE58B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800" y="3429000"/>
            <a:ext cx="3097320" cy="978408"/>
          </a:xfrm>
          <a:prstGeom prst="rect">
            <a:avLst/>
          </a:prstGeom>
        </p:spPr>
        <p:txBody>
          <a:bodyPr rtlCol="0" anchor="ctr"/>
          <a:lstStyle>
            <a:lvl1pPr algn="l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9651A5D-2C86-4900-A248-8559E39BDA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05105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5F84479-AB5A-4587-BAAF-A05E52224B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5700" y="2854660"/>
            <a:ext cx="4749800" cy="2129971"/>
          </a:xfrm>
          <a:prstGeom prst="rect">
            <a:avLst/>
          </a:prstGeom>
        </p:spPr>
        <p:txBody>
          <a:bodyPr rtlCol="0" anchor="ctr"/>
          <a:lstStyle>
            <a:lvl1pPr marL="28575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de-DE" sz="1600" cap="none" spc="50" baseline="0">
                <a:latin typeface="+mn-lt"/>
              </a:defRPr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3D8D3253-3A08-4F2F-B6B3-607BBC6B3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7723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11220C40-4EC0-BFB1-D615-1455BA15A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684897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8B9A4D3-8D91-4865-B422-5F60885A7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1592874" y="3684898"/>
            <a:ext cx="9006253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0ECDAF5-DEB9-4A0C-9165-6ED23184A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5435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3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FEA1AD-EC70-422F-BADD-FCA14BF9D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28750" y="3520775"/>
            <a:ext cx="328246" cy="3282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C84996E-63EA-4C88-816A-3AE158BB5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80314" y="3520775"/>
            <a:ext cx="328246" cy="32824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CA09893-F9A1-4FA2-A462-C1C443EC3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31878" y="3520775"/>
            <a:ext cx="328246" cy="32824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29FBC17-744B-4367-90B4-20C9CDBD1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83442" y="3520775"/>
            <a:ext cx="328246" cy="32824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9FD6CCE-53EA-424C-A29B-35A77F7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35004" y="3520775"/>
            <a:ext cx="328246" cy="3282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/>
              </a:solidFill>
            </a:endParaRP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1ADC218-9303-4431-8BD2-4D5F9C19A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2873" y="2964383"/>
            <a:ext cx="0" cy="415716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4F724929-97F8-4988-BD69-D86CAA695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1" y="2964383"/>
            <a:ext cx="0" cy="41571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80FEF08-1FB7-46B4-AB6B-D672A96A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99127" y="2964383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22">
            <a:extLst>
              <a:ext uri="{FF2B5EF4-FFF2-40B4-BE49-F238E27FC236}">
                <a16:creationId xmlns:a16="http://schemas.microsoft.com/office/drawing/2014/main" id="{8BA510CE-108D-434A-9BE7-BE6712175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72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00414708-82D0-44BF-8CBD-2D165A3856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172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272F07D4-1C66-4FA2-8361-FC6267F177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70216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0" name="Textplatzhalter 22">
            <a:extLst>
              <a:ext uri="{FF2B5EF4-FFF2-40B4-BE49-F238E27FC236}">
                <a16:creationId xmlns:a16="http://schemas.microsoft.com/office/drawing/2014/main" id="{432C0CF3-19F3-4C10-9EEC-BA5E5F3FD2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16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4A3A0AFC-7EB9-4059-8C59-C42379BA923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3340" y="2075688"/>
            <a:ext cx="2251564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417F27A8-21AF-48E6-8A67-65C9920A307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73340" y="2578608"/>
            <a:ext cx="2251564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F26C8D2A-15B8-4AB1-83F7-74DB0A35CC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16736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07311D06-DEA1-4811-AC58-E3B935DC5A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16736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23AC1CF6-E394-4A35-A634-F187E005A4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21784" y="4398264"/>
            <a:ext cx="2251562" cy="498496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baseline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F72BEB0-9B11-4205-B9FC-10E5201C81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21784" y="4917263"/>
            <a:ext cx="2251562" cy="31089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accent3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0E574CD7-C8A6-4F56-81B4-F72FB22E0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844715" y="3977431"/>
            <a:ext cx="0" cy="41571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0FC7994-2504-4FF9-81F5-24405FEF0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47565" y="3977431"/>
            <a:ext cx="0" cy="415716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3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spaltiges Layout"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8101351-79F8-4AD7-A22B-E7AFB1C6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274260"/>
            <a:ext cx="12192000" cy="2583739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9A49BC-8099-40DE-8210-5A1CBAA42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5B7BBE6-4278-4E33-9044-72A2E0C0E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8564" y="1585733"/>
            <a:ext cx="2065188" cy="399591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00E549E-0E7C-4599-B51C-97AA7E52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32832" y="1585733"/>
            <a:ext cx="2065188" cy="39959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F7C507F-AD4D-47B6-88C3-C1D0154FB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3405" y="1585733"/>
            <a:ext cx="2065188" cy="399591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A0266B1-BBD1-44C0-8D4C-4E651D32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3980" y="1585733"/>
            <a:ext cx="2065188" cy="399591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71BB1CE-E3FA-4E7F-A54B-3FB675098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1052" y="1585733"/>
            <a:ext cx="2065188" cy="39959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15D11F63-A3DB-4EB1-9148-6E8C6678D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843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normalizeH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96E63495-7407-4360-95F6-82D0C68813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3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2" name="Textplatzhalter 22">
            <a:extLst>
              <a:ext uri="{FF2B5EF4-FFF2-40B4-BE49-F238E27FC236}">
                <a16:creationId xmlns:a16="http://schemas.microsoft.com/office/drawing/2014/main" id="{3A879552-0B9C-48EC-8D07-A24DB252D6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211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3" name="Textplatzhalter 22">
            <a:extLst>
              <a:ext uri="{FF2B5EF4-FFF2-40B4-BE49-F238E27FC236}">
                <a16:creationId xmlns:a16="http://schemas.microsoft.com/office/drawing/2014/main" id="{8337BD60-5C54-4FEC-A9D6-5C29EB9479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5211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25F7073D-87C3-473A-9A04-748C3F6826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82684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5CB2BF3B-6E9D-4A28-A938-C9CC9E4964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2684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4E179CD-2F9C-44FA-813E-253ACC4A97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13259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7" name="Textplatzhalter 22">
            <a:extLst>
              <a:ext uri="{FF2B5EF4-FFF2-40B4-BE49-F238E27FC236}">
                <a16:creationId xmlns:a16="http://schemas.microsoft.com/office/drawing/2014/main" id="{34D58360-D7DD-4F33-A29E-5F4835C2DC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13259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8" name="Textplatzhalter 22">
            <a:extLst>
              <a:ext uri="{FF2B5EF4-FFF2-40B4-BE49-F238E27FC236}">
                <a16:creationId xmlns:a16="http://schemas.microsoft.com/office/drawing/2014/main" id="{AA5A81E7-83B9-4A30-9A57-98FFF27160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30331" y="2432304"/>
            <a:ext cx="1826631" cy="776287"/>
          </a:xfrm>
          <a:prstGeom prst="rect">
            <a:avLst/>
          </a:prstGeom>
        </p:spPr>
        <p:txBody>
          <a:bodyPr rtlCol="0" anchor="ctr"/>
          <a:lstStyle>
            <a:lvl1pPr marL="0" indent="0">
              <a:buNone/>
              <a:defRPr lang="de-DE" sz="1800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  <p:sp>
        <p:nvSpPr>
          <p:cNvPr id="39" name="Textplatzhalter 22">
            <a:extLst>
              <a:ext uri="{FF2B5EF4-FFF2-40B4-BE49-F238E27FC236}">
                <a16:creationId xmlns:a16="http://schemas.microsoft.com/office/drawing/2014/main" id="{C45C6D3E-88B9-42D5-9A94-6D2B9CA3C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30331" y="3429000"/>
            <a:ext cx="1826631" cy="152768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lang="de-DE" sz="1200" spc="5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7453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2">
            <a:extLst>
              <a:ext uri="{FF2B5EF4-FFF2-40B4-BE49-F238E27FC236}">
                <a16:creationId xmlns:a16="http://schemas.microsoft.com/office/drawing/2014/main" id="{A750E0F3-3708-7BB7-7A9E-123ED3BAC6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6D283EBF-8FBA-4A7A-9DCE-23E0BF7F6A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48D76D02-A6E3-446F-B85B-CAD9ED0641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664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0954B1A-CAD7-4645-A1B3-1A5EFD54C9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664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8" name="Bildplatzhalter 9">
            <a:extLst>
              <a:ext uri="{FF2B5EF4-FFF2-40B4-BE49-F238E27FC236}">
                <a16:creationId xmlns:a16="http://schemas.microsoft.com/office/drawing/2014/main" id="{D517EAC0-89E0-4247-B048-92F65C868A7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36976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7F5710E0-5399-4C8A-9D92-390195CB6F2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07792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019883F1-27DD-46A1-AD71-3AE1425600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907792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29" name="Bildplatzhalter 9">
            <a:extLst>
              <a:ext uri="{FF2B5EF4-FFF2-40B4-BE49-F238E27FC236}">
                <a16:creationId xmlns:a16="http://schemas.microsoft.com/office/drawing/2014/main" id="{7847BEB8-AC95-445E-AFB4-34B7658BB99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404104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14" name="Textplatzhalter 17">
            <a:extLst>
              <a:ext uri="{FF2B5EF4-FFF2-40B4-BE49-F238E27FC236}">
                <a16:creationId xmlns:a16="http://schemas.microsoft.com/office/drawing/2014/main" id="{82B5CAB5-1932-4DC0-BBBD-8ABA7C5D5DE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4920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E248F87C-2911-41CB-A4BD-6ECD4E13B8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4920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7" name="Bildplatzhalter 9">
            <a:extLst>
              <a:ext uri="{FF2B5EF4-FFF2-40B4-BE49-F238E27FC236}">
                <a16:creationId xmlns:a16="http://schemas.microsoft.com/office/drawing/2014/main" id="{7B6B3681-1E21-44DA-AADA-F5E638A8742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571232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3" name="Textplatzhalter 17">
            <a:extLst>
              <a:ext uri="{FF2B5EF4-FFF2-40B4-BE49-F238E27FC236}">
                <a16:creationId xmlns:a16="http://schemas.microsoft.com/office/drawing/2014/main" id="{2D88AD4B-15C6-42C2-B9A5-BD645DA67D7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42048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4" name="Textplatzhalter 17">
            <a:extLst>
              <a:ext uri="{FF2B5EF4-FFF2-40B4-BE49-F238E27FC236}">
                <a16:creationId xmlns:a16="http://schemas.microsoft.com/office/drawing/2014/main" id="{D79E337C-DD94-4BC6-9F28-69AC04CD2B3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242048" y="5431536"/>
            <a:ext cx="2069690" cy="67212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8" name="Bildplatzhalter 9">
            <a:extLst>
              <a:ext uri="{FF2B5EF4-FFF2-40B4-BE49-F238E27FC236}">
                <a16:creationId xmlns:a16="http://schemas.microsoft.com/office/drawing/2014/main" id="{026B0125-C5D1-4397-BA37-9D1FCB7DA71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9738360" y="1664208"/>
            <a:ext cx="1408176" cy="246888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40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35" name="Textplatzhalter 17">
            <a:extLst>
              <a:ext uri="{FF2B5EF4-FFF2-40B4-BE49-F238E27FC236}">
                <a16:creationId xmlns:a16="http://schemas.microsoft.com/office/drawing/2014/main" id="{A57BE95A-45E1-4F78-9162-0D9005657D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09176" y="4956048"/>
            <a:ext cx="2069690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lang="de-DE" sz="1600" cap="all" spc="2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de-DE"/>
              <a:t>Klicken, um Namen hinzuzufügen</a:t>
            </a:r>
          </a:p>
        </p:txBody>
      </p:sp>
      <p:sp>
        <p:nvSpPr>
          <p:cNvPr id="36" name="Textplatzhalter 17">
            <a:extLst>
              <a:ext uri="{FF2B5EF4-FFF2-40B4-BE49-F238E27FC236}">
                <a16:creationId xmlns:a16="http://schemas.microsoft.com/office/drawing/2014/main" id="{EF2F2B86-E2A2-406A-9EED-2FBD660179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409176" y="5431536"/>
            <a:ext cx="2069690" cy="695361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lang="de-DE" sz="1200" b="0" i="0" cap="none" spc="200" baseline="0"/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3EAB4BA-80BD-7371-B929-19121B20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44474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D5AB06E-DF62-F8F9-5394-965FE9EF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88188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9703C-0E17-F953-C69A-F4BE3C334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9959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64C6290-D338-8FBA-9D0B-CAF45DE68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39717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4104D8C7-8727-8343-DFC8-E415C809B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78565" y="4278429"/>
            <a:ext cx="0" cy="41571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05886F38-E337-4504-BF25-D65176023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1314"/>
            <a:ext cx="12192000" cy="3806686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7729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D4B8443F-E5FA-5D35-EFF6-7896CFEE7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063838"/>
            <a:ext cx="5066324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0B9C9904-11DE-F8AA-4316-5ACEC5829E3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199" y="2486203"/>
            <a:ext cx="10515600" cy="3343275"/>
          </a:xfrm>
          <a:prstGeom prst="rect">
            <a:avLst/>
          </a:prstGeom>
        </p:spPr>
        <p:txBody>
          <a:bodyPr rtlCol="0"/>
          <a:lstStyle>
            <a:defPPr>
              <a:defRPr lang="de-DE"/>
            </a:defPPr>
          </a:lstStyle>
          <a:p>
            <a:pPr lvl="0" rtl="0"/>
            <a:r>
              <a:rPr lang="de-DE"/>
              <a:t>Mastertextformat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0253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198BF-0DCC-40E9-B9E5-892F3CCF54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224" y="502920"/>
            <a:ext cx="5010912" cy="1627632"/>
          </a:xfrm>
          <a:prstGeom prst="rect">
            <a:avLst/>
          </a:prstGeom>
          <a:noFill/>
        </p:spPr>
        <p:txBody>
          <a:bodyPr lIns="91440" tIns="45720" rIns="91440" bIns="45720" rtlCol="0" anchor="t" anchorCtr="0"/>
          <a:lstStyle>
            <a:lvl1pPr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5" name="Bildplatzhalter 2">
            <a:extLst>
              <a:ext uri="{FF2B5EF4-FFF2-40B4-BE49-F238E27FC236}">
                <a16:creationId xmlns:a16="http://schemas.microsoft.com/office/drawing/2014/main" id="{38C8EB8A-A968-4E47-AE69-9A01E7717E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496" y="2752344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AD04F8B-0B18-4B5F-B3A8-8EEDC439F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0288" y="1911096"/>
            <a:ext cx="2350008" cy="996696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lIns="1371600" bIns="365760" rtlCol="0" anchor="ctr"/>
          <a:lstStyle>
            <a:lvl1pPr marL="0" indent="0" algn="l">
              <a:buNone/>
              <a:defRPr lang="de-DE" sz="2000" i="0" cap="none" spc="200" baseline="0">
                <a:noFill/>
                <a:latin typeface="+mj-lt"/>
              </a:defRPr>
            </a:lvl1pPr>
          </a:lstStyle>
          <a:p>
            <a:pPr lvl="0" rtl="0"/>
            <a:r>
              <a:rPr lang="de-DE"/>
              <a:t>Titel durch Klicken hinzufügen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1F8DE9-CF33-BBAF-FFA6-1487D09E6B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136" y="0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sp>
        <p:nvSpPr>
          <p:cNvPr id="4" name="Bildplatzhalter 2">
            <a:extLst>
              <a:ext uri="{FF2B5EF4-FFF2-40B4-BE49-F238E27FC236}">
                <a16:creationId xmlns:a16="http://schemas.microsoft.com/office/drawing/2014/main" id="{E37F6F0D-FCD4-63B1-5371-FFB63A75BB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46136" y="3602736"/>
            <a:ext cx="3602736" cy="325526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z="1600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307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>
            <a:extLst>
              <a:ext uri="{FF2B5EF4-FFF2-40B4-BE49-F238E27FC236}">
                <a16:creationId xmlns:a16="http://schemas.microsoft.com/office/drawing/2014/main" id="{9A62FB8A-A588-91BB-620B-64E5D2090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98928"/>
            <a:ext cx="10515600" cy="567872"/>
          </a:xfrm>
          <a:prstGeom prst="rect">
            <a:avLst/>
          </a:prstGeom>
        </p:spPr>
        <p:txBody>
          <a:bodyPr rtlCol="0"/>
          <a:lstStyle>
            <a:lvl1pPr algn="ctr">
              <a:defRPr lang="de-DE" sz="3200" cap="all" spc="2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de-DE"/>
              <a:t>Titel durch Klicken hinzufügen</a:t>
            </a:r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7B9DAAC-E781-43E6-913C-893B8D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655546"/>
            <a:ext cx="12192001" cy="5202454"/>
          </a:xfrm>
          <a:prstGeom prst="rect">
            <a:avLst/>
          </a:prstGeom>
          <a:solidFill>
            <a:schemeClr val="tx2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</a:lstStyle>
          <a:p>
            <a:pPr algn="ctr" rtl="0"/>
            <a:endParaRPr lang="de-DE" dirty="0">
              <a:solidFill>
                <a:schemeClr val="accent3"/>
              </a:solidFill>
            </a:endParaRPr>
          </a:p>
        </p:txBody>
      </p:sp>
      <p:sp>
        <p:nvSpPr>
          <p:cNvPr id="9" name="Textplatzhalter 14">
            <a:extLst>
              <a:ext uri="{FF2B5EF4-FFF2-40B4-BE49-F238E27FC236}">
                <a16:creationId xmlns:a16="http://schemas.microsoft.com/office/drawing/2014/main" id="{1C78864A-44CD-4C12-B023-C16330014B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6584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1" name="Textplatzhalter 17">
            <a:extLst>
              <a:ext uri="{FF2B5EF4-FFF2-40B4-BE49-F238E27FC236}">
                <a16:creationId xmlns:a16="http://schemas.microsoft.com/office/drawing/2014/main" id="{6D9CE0F4-78C6-4BD6-9C58-FDFC16FF0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6584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B499BD94-B24B-4B23-9B87-81DF413EA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0" y="2276856"/>
            <a:ext cx="274320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lang="de-DE" sz="2000" b="0" i="0" spc="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de-DE"/>
              <a:t>Untertitel durch Klicken hier hinzufügen </a:t>
            </a:r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6BC5A941-8EB4-4D4B-9671-6B8FA6447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0" y="2916936"/>
            <a:ext cx="2743200" cy="2560320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Segoe UI Light" panose="020B0502040204020203" pitchFamily="34" charset="0"/>
              <a:buNone/>
              <a:defRPr lang="de-DE" sz="1200" spc="50" baseline="0"/>
            </a:lvl1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Bildplatzhalter 5">
            <a:extLst>
              <a:ext uri="{FF2B5EF4-FFF2-40B4-BE49-F238E27FC236}">
                <a16:creationId xmlns:a16="http://schemas.microsoft.com/office/drawing/2014/main" id="{9C76B36E-858A-1EFF-2A70-C8D5ADDC0C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788241"/>
            <a:ext cx="12192000" cy="106976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lang="de-DE" spc="400" baseline="0"/>
            </a:lvl1pPr>
          </a:lstStyle>
          <a:p>
            <a:pPr rtl="0"/>
            <a:r>
              <a:rPr lang="de-DE" dirty="0"/>
              <a:t>Bild durch Klicken auf Symbol hinzufügen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2777FD6-2BEA-C70A-1C6D-8885D53E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2470543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7ABE26A-0746-BC10-0802-C29EAD6C2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968402" y="2771478"/>
            <a:ext cx="607253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179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7" r:id="rId4"/>
    <p:sldLayoutId id="2147483656" r:id="rId5"/>
    <p:sldLayoutId id="2147483665" r:id="rId6"/>
    <p:sldLayoutId id="2147483652" r:id="rId7"/>
    <p:sldLayoutId id="2147483658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p-bewasserungssystem.vercel.app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F94A06-38B8-4C8F-ABF0-FB763704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773" y="3540339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IP - Entwicklung eines automatisierten Pflanzenbewässerungssystems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A37C1019-D992-06C7-BBAF-C153A2F43F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6" name="Bildplatzhalter 7">
            <a:extLst>
              <a:ext uri="{FF2B5EF4-FFF2-40B4-BE49-F238E27FC236}">
                <a16:creationId xmlns:a16="http://schemas.microsoft.com/office/drawing/2014/main" id="{E1CF7D3E-20E2-C131-454E-EE0C6D941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  <a:prstGeom prst="rect">
            <a:avLst/>
          </a:prstGeom>
        </p:spPr>
      </p:pic>
      <p:sp>
        <p:nvSpPr>
          <p:cNvPr id="12" name="Titel 3">
            <a:extLst>
              <a:ext uri="{FF2B5EF4-FFF2-40B4-BE49-F238E27FC236}">
                <a16:creationId xmlns:a16="http://schemas.microsoft.com/office/drawing/2014/main" id="{48B88B25-3858-BAE0-CAB0-729C0939F550}"/>
              </a:ext>
            </a:extLst>
          </p:cNvPr>
          <p:cNvSpPr txBox="1">
            <a:spLocks/>
          </p:cNvSpPr>
          <p:nvPr/>
        </p:nvSpPr>
        <p:spPr>
          <a:xfrm>
            <a:off x="283773" y="678114"/>
            <a:ext cx="5444231" cy="2862225"/>
          </a:xfrm>
          <a:prstGeom prst="rect">
            <a:avLst/>
          </a:prstGeom>
        </p:spPr>
        <p:txBody>
          <a:bodyPr lIns="91440" tIns="45720" rIns="91440" bIns="45720" rtlCol="0" anchor="b"/>
          <a:lstStyle>
            <a:defPPr>
              <a:defRPr lang="de-DE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5000" kern="1200" cap="all" spc="200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dirty="0">
                <a:solidFill>
                  <a:schemeClr val="accent1"/>
                </a:solidFill>
              </a:rPr>
              <a:t>Regeltermin 4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97256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6C648-4FAA-1A3C-02D8-618D3222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87006"/>
                  <a:lumOff val="12994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Inhalt</a:t>
            </a:r>
            <a:endParaRPr lang="de-DE" sz="4000" dirty="0">
              <a:solidFill>
                <a:schemeClr val="bg1"/>
              </a:solidFill>
            </a:endParaRP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090E8219-14EB-55CA-3467-64EFC52B3A24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cs typeface="Segoe UI Light"/>
            </a:endParaRPr>
          </a:p>
          <a:p>
            <a:pPr marL="514350" indent="-514350"/>
            <a:r>
              <a:rPr lang="de-DE" dirty="0">
                <a:cs typeface="Segoe UI Light"/>
              </a:rPr>
              <a:t>Ergebnisse seit letztem Regeltermin</a:t>
            </a:r>
          </a:p>
          <a:p>
            <a:pPr lvl="1"/>
            <a:r>
              <a:rPr lang="de-DE" dirty="0">
                <a:cs typeface="Segoe UI Light"/>
              </a:rPr>
              <a:t>Dokumentation</a:t>
            </a:r>
          </a:p>
          <a:p>
            <a:pPr lvl="1"/>
            <a:r>
              <a:rPr lang="de-DE" dirty="0">
                <a:cs typeface="Segoe UI Light"/>
              </a:rPr>
              <a:t>Software</a:t>
            </a:r>
          </a:p>
          <a:p>
            <a:pPr lvl="1"/>
            <a:r>
              <a:rPr lang="de-DE" dirty="0">
                <a:cs typeface="Segoe UI Light"/>
              </a:rPr>
              <a:t>Hardware</a:t>
            </a:r>
          </a:p>
          <a:p>
            <a:pPr lvl="1"/>
            <a:r>
              <a:rPr lang="de-DE" dirty="0">
                <a:cs typeface="Segoe UI Light"/>
              </a:rPr>
              <a:t>3D-Druck</a:t>
            </a:r>
          </a:p>
          <a:p>
            <a:pPr marL="514350" indent="-514350"/>
            <a:r>
              <a:rPr lang="de-DE" dirty="0">
                <a:cs typeface="Segoe UI Light"/>
              </a:rPr>
              <a:t>Arbeitsstunden</a:t>
            </a:r>
          </a:p>
          <a:p>
            <a:pPr marL="514350" indent="-514350"/>
            <a:r>
              <a:rPr lang="de-DE" dirty="0">
                <a:cs typeface="Segoe UI Light"/>
              </a:rPr>
              <a:t>Nächste Ziele</a:t>
            </a:r>
            <a:endParaRPr lang="en-US" dirty="0">
              <a:cs typeface="Segoe UI Light"/>
            </a:endParaRP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DCC9B7-38AE-FDBB-C7ED-3AAD815A84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48800" y="2276475"/>
            <a:ext cx="2743200" cy="422275"/>
          </a:xfrm>
          <a:prstGeom prst="rect">
            <a:avLst/>
          </a:prstGeom>
        </p:spPr>
        <p:txBody>
          <a:bodyPr lIns="91440" tIns="45720" rIns="91440" bIns="45720" rtlCol="0" anchor="t"/>
          <a:lstStyle/>
          <a:p>
            <a:pPr marL="0" indent="0">
              <a:buNone/>
            </a:pPr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de-DE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  <p:pic>
        <p:nvPicPr>
          <p:cNvPr id="41" name="Bildplatzhalter 7">
            <a:extLst>
              <a:ext uri="{FF2B5EF4-FFF2-40B4-BE49-F238E27FC236}">
                <a16:creationId xmlns:a16="http://schemas.microsoft.com/office/drawing/2014/main" id="{35FF2E2C-6A8A-79C5-675F-10CF21BB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7451910" y="2110460"/>
            <a:ext cx="4320990" cy="40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5117E-4EDE-FB16-0521-6A228F96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C18AE-AF02-93C4-94E0-F586C6A97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Dokumentation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C8F7A-A6FD-636F-3106-A26BC7DA742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r>
              <a:rPr lang="de-DE" dirty="0"/>
              <a:t>Dokumentation in Zukunft über </a:t>
            </a:r>
            <a:r>
              <a:rPr lang="de-DE" dirty="0" err="1"/>
              <a:t>Docusaurus</a:t>
            </a:r>
            <a:br>
              <a:rPr lang="de-DE" dirty="0"/>
            </a:br>
            <a:r>
              <a:rPr lang="de-DE" dirty="0"/>
              <a:t> </a:t>
            </a:r>
            <a:r>
              <a:rPr lang="de-DE" b="0" i="0" dirty="0">
                <a:effectLst/>
                <a:latin typeface="inherit"/>
                <a:hlinkClick r:id="rId2" tooltip="https://ip-bewasserungssystem.vercel.app/"/>
              </a:rPr>
              <a:t>https://ip-bewasserungssystem.vercel.app/</a:t>
            </a:r>
            <a:endParaRPr lang="de-DE" b="0" i="0" dirty="0">
              <a:effectLst/>
              <a:latin typeface="inherit"/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52E1255B-79EC-046A-437B-A9ACC6748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07DA5FD-C866-1ED6-2E2D-F573077F4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99" y="2369956"/>
            <a:ext cx="9122875" cy="386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9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EB6A7-A2BE-DA81-B8FF-E2DCAEF01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4CC3-5E12-E092-53B5-F8DB158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Software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AB3F7731-026D-C72B-3432-96493BF3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37A2001C-1C3B-572B-F378-5366B653941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Füllstandsensoren implementiert</a:t>
            </a:r>
          </a:p>
          <a:p>
            <a:r>
              <a:rPr lang="de-DE" dirty="0"/>
              <a:t>Feuchtigkeitssensoren mit Slave verbunden und Treiber geschrieben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502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1AF50-B351-9A8B-7A6F-A036754F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2CC3A6-D6E0-20A6-DD5B-B1A9FC04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Hardware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EB5E377C-3EF0-12AB-D994-4EFBDE7EA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D4EF3360-EB64-E580-DDE0-321F1F31E0A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Pumpe braucht min 5V -&gt; boost </a:t>
            </a:r>
            <a:r>
              <a:rPr lang="de-DE" dirty="0" err="1"/>
              <a:t>converter</a:t>
            </a:r>
            <a:endParaRPr lang="de-DE" dirty="0"/>
          </a:p>
          <a:p>
            <a:r>
              <a:rPr lang="de-DE" dirty="0"/>
              <a:t>Sensoren 3V </a:t>
            </a:r>
            <a:br>
              <a:rPr lang="de-DE" dirty="0"/>
            </a:br>
            <a:r>
              <a:rPr lang="de-DE" dirty="0"/>
              <a:t>auslesen mit ESP macht </a:t>
            </a:r>
            <a:r>
              <a:rPr lang="de-DE"/>
              <a:t>noch Probleme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2971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BDFFB-8D85-2B7A-F22F-5A47CFFB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16B7B-E3EF-7EF0-783A-FF4B04D9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Ergebnisse</a:t>
            </a:r>
            <a:r>
              <a:rPr lang="de-DE" sz="4000" dirty="0">
                <a:solidFill>
                  <a:schemeClr val="accent1"/>
                </a:solidFill>
                <a:cs typeface="Segoe UI Light"/>
              </a:rPr>
              <a:t> </a:t>
            </a:r>
            <a:r>
              <a:rPr lang="de-DE" sz="4000" dirty="0">
                <a:solidFill>
                  <a:schemeClr val="bg1"/>
                </a:solidFill>
                <a:cs typeface="Segoe UI Light"/>
              </a:rPr>
              <a:t>3D-Druck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0A7C3AF8-F6E5-C6CF-71F6-A97C78643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86290A2A-58C2-9E7B-B057-1B391244C0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r>
              <a:rPr lang="de-DE" dirty="0"/>
              <a:t>Entschieden für Topflösung</a:t>
            </a:r>
          </a:p>
          <a:p>
            <a:r>
              <a:rPr lang="de-DE" dirty="0"/>
              <a:t>Abnehmbare Hardware</a:t>
            </a:r>
          </a:p>
          <a:p>
            <a:r>
              <a:rPr lang="de-DE" dirty="0"/>
              <a:t>Skalierbare Größe -&gt; skalierbarer Tank</a:t>
            </a:r>
          </a:p>
          <a:p>
            <a:endParaRPr lang="de-DE" dirty="0"/>
          </a:p>
          <a:p>
            <a:pPr marL="0" indent="0">
              <a:buNone/>
            </a:pPr>
            <a:r>
              <a:rPr lang="de-DE" dirty="0"/>
              <a:t>Frage:</a:t>
            </a:r>
          </a:p>
          <a:p>
            <a:r>
              <a:rPr lang="de-DE" dirty="0"/>
              <a:t>Wie und wie oft muss Akku geladen werden?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BC4B673-0691-893D-A3BC-1727571D63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499" t="12577" r="17555" b="14257"/>
          <a:stretch/>
        </p:blipFill>
        <p:spPr>
          <a:xfrm>
            <a:off x="9524246" y="1080000"/>
            <a:ext cx="2666793" cy="25555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1A0DC61-97E1-69F3-1DC4-E14A0D89B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442" y="3635588"/>
            <a:ext cx="2462400" cy="325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2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4313-4818-286A-9379-F239EB25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9F75E5-2B1C-7F38-A341-FDAAD739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Arbeitsstunden</a:t>
            </a:r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5AA31176-3FCE-056D-F24D-9DE6D7DD7C4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3209671084"/>
              </p:ext>
            </p:extLst>
          </p:nvPr>
        </p:nvGraphicFramePr>
        <p:xfrm>
          <a:off x="1958569" y="1365746"/>
          <a:ext cx="8273902" cy="3768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51">
                  <a:extLst>
                    <a:ext uri="{9D8B030D-6E8A-4147-A177-3AD203B41FA5}">
                      <a16:colId xmlns:a16="http://schemas.microsoft.com/office/drawing/2014/main" val="2617019709"/>
                    </a:ext>
                  </a:extLst>
                </a:gridCol>
                <a:gridCol w="4136951">
                  <a:extLst>
                    <a:ext uri="{9D8B030D-6E8A-4147-A177-3AD203B41FA5}">
                      <a16:colId xmlns:a16="http://schemas.microsoft.com/office/drawing/2014/main" val="2044559476"/>
                    </a:ext>
                  </a:extLst>
                </a:gridCol>
              </a:tblGrid>
              <a:tr h="46905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Name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Arbeitsstunden</a:t>
                      </a:r>
                    </a:p>
                  </a:txBody>
                  <a:tcPr>
                    <a:solidFill>
                      <a:srgbClr val="35A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87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496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21,02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28542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Christoph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26,75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687094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Henri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18,25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45005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Jannick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5,5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415673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Joscha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12,5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46323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 err="1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Kacper</a:t>
                      </a:r>
                      <a:endParaRPr lang="de-DE" b="0" dirty="0">
                        <a:solidFill>
                          <a:srgbClr val="434343"/>
                        </a:solidFill>
                        <a:effectLst/>
                        <a:latin typeface="+mn-lt"/>
                      </a:endParaRP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9,85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273288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Nils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13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48472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Paul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16,3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30099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pPr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+mn-lt"/>
                        </a:rPr>
                        <a:t>Richard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29,75</a:t>
                      </a:r>
                    </a:p>
                  </a:txBody>
                  <a:tcPr marL="76200" marR="76200" marT="0" marB="0" anchor="ctr">
                    <a:solidFill>
                      <a:srgbClr val="95C21E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368511"/>
                  </a:ext>
                </a:extLst>
              </a:tr>
              <a:tr h="325924">
                <a:tc>
                  <a:txBody>
                    <a:bodyPr/>
                    <a:lstStyle/>
                    <a:p>
                      <a:r>
                        <a:rPr lang="de-DE" b="1" i="0" u="none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35A9E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de-DE" b="0" dirty="0">
                          <a:solidFill>
                            <a:srgbClr val="434343"/>
                          </a:solidFill>
                          <a:effectLst/>
                          <a:latin typeface="Roboto" panose="020F0502020204030204" pitchFamily="2" charset="0"/>
                        </a:rPr>
                        <a:t>152,92</a:t>
                      </a:r>
                    </a:p>
                  </a:txBody>
                  <a:tcPr marL="76200" marR="76200" marT="0" marB="0" anchor="ctr">
                    <a:solidFill>
                      <a:srgbClr val="35A9E1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51695"/>
                  </a:ext>
                </a:extLst>
              </a:tr>
            </a:tbl>
          </a:graphicData>
        </a:graphic>
      </p:graphicFrame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4E4661D8-089D-C2A1-86BC-854FF23E5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B2289-DC7B-5941-FA40-D6127F7E9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3BC32-7A13-B387-CB62-C63CACAC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038" cy="1080000"/>
          </a:xfrm>
          <a:gradFill flip="none" rotWithShape="1">
            <a:gsLst>
              <a:gs pos="100000">
                <a:srgbClr val="35A9E1"/>
              </a:gs>
              <a:gs pos="0">
                <a:srgbClr val="95C21E">
                  <a:lumMod val="97000"/>
                  <a:lumOff val="3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lIns="91440" tIns="45720" rIns="91440" bIns="45720" rtlCol="0" anchor="ctr" anchorCtr="0"/>
          <a:lstStyle/>
          <a:p>
            <a:r>
              <a:rPr lang="de-DE" sz="4000" dirty="0">
                <a:solidFill>
                  <a:schemeClr val="bg1"/>
                </a:solidFill>
                <a:cs typeface="Segoe UI Light"/>
              </a:rPr>
              <a:t>Nächste Ziele</a:t>
            </a:r>
          </a:p>
        </p:txBody>
      </p:sp>
      <p:pic>
        <p:nvPicPr>
          <p:cNvPr id="6" name="Bildplatzhalter 7" descr="Ein Bild, das Grafiken, Symbol, Grafikdesign, Logo enthält.&#10;&#10;Beschreibung automatisch generiert.">
            <a:extLst>
              <a:ext uri="{FF2B5EF4-FFF2-40B4-BE49-F238E27FC236}">
                <a16:creationId xmlns:a16="http://schemas.microsoft.com/office/drawing/2014/main" id="{DF29378C-B0CF-CDBB-9B5B-A6085A20E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6" b="236"/>
          <a:stretch>
            <a:fillRect/>
          </a:stretch>
        </p:blipFill>
        <p:spPr>
          <a:xfrm>
            <a:off x="10882284" y="5618944"/>
            <a:ext cx="1308755" cy="1238018"/>
          </a:xfrm>
          <a:prstGeom prst="rect">
            <a:avLst/>
          </a:prstGeom>
        </p:spPr>
      </p:pic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EC05F357-DCFC-C822-F1BA-224EB80E70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7720" y="1463648"/>
            <a:ext cx="10515600" cy="4032584"/>
          </a:xfrm>
        </p:spPr>
        <p:txBody>
          <a:bodyPr/>
          <a:lstStyle/>
          <a:p>
            <a:r>
              <a:rPr lang="de-DE" dirty="0"/>
              <a:t>Frage: ChatGPT als Unterstützung für Dokumentation?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7528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7FB95-6348-574C-7251-CCB9B74FD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AF62997-2113-83BF-4434-399B98A32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3" y="1081237"/>
            <a:ext cx="5444231" cy="2862225"/>
          </a:xfrm>
        </p:spPr>
        <p:txBody>
          <a:bodyPr lIns="91440" tIns="45720" rIns="91440" bIns="45720" rtlCol="0" anchor="b"/>
          <a:lstStyle>
            <a:defPPr>
              <a:defRPr lang="de-DE"/>
            </a:defPPr>
          </a:lstStyle>
          <a:p>
            <a:pPr rtl="0"/>
            <a:r>
              <a:rPr lang="de-DE" sz="4800" dirty="0">
                <a:solidFill>
                  <a:schemeClr val="accent1"/>
                </a:solidFill>
              </a:rPr>
              <a:t>Danke für eure </a:t>
            </a:r>
            <a:br>
              <a:rPr lang="de-DE" sz="4800" dirty="0">
                <a:solidFill>
                  <a:schemeClr val="accent1"/>
                </a:solidFill>
              </a:rPr>
            </a:br>
            <a:r>
              <a:rPr lang="de-DE" sz="4800" dirty="0">
                <a:solidFill>
                  <a:schemeClr val="accent1"/>
                </a:solidFill>
              </a:rPr>
              <a:t>Aufmerksamkeit</a:t>
            </a:r>
            <a:endParaRPr lang="de-DE" sz="4800" dirty="0">
              <a:solidFill>
                <a:schemeClr val="accent1"/>
              </a:solidFill>
              <a:cs typeface="Segoe UI Light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AA5BE1C-4CCE-B794-2761-D424BA1C17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6631" y="3943462"/>
            <a:ext cx="5278514" cy="933827"/>
          </a:xfrm>
        </p:spPr>
        <p:txBody>
          <a:bodyPr rtlCol="0"/>
          <a:lstStyle>
            <a:defPPr>
              <a:defRPr lang="de-DE"/>
            </a:defPPr>
          </a:lstStyle>
          <a:p>
            <a:r>
              <a:rPr lang="de-DE" b="1" dirty="0">
                <a:solidFill>
                  <a:schemeClr val="tx1"/>
                </a:solidFill>
              </a:rPr>
              <a:t>Noch Fragen?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E1F1041B-5377-CA4A-F724-741EB8E29A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30283" y="-1"/>
            <a:ext cx="2895600" cy="6858000"/>
          </a:xfrm>
          <a:gradFill flip="none" rotWithShape="1">
            <a:gsLst>
              <a:gs pos="0">
                <a:srgbClr val="35A9E1"/>
              </a:gs>
              <a:gs pos="100000">
                <a:srgbClr val="95C21E">
                  <a:lumMod val="97000"/>
                  <a:lumOff val="3000"/>
                </a:srgbClr>
              </a:gs>
            </a:gsLst>
            <a:lin ang="2700000" scaled="1"/>
            <a:tileRect/>
          </a:gradFill>
          <a:effectLst>
            <a:outerShdw blurRad="63500" dist="38100" dir="2700000">
              <a:srgbClr val="000000">
                <a:alpha val="40000"/>
              </a:srgbClr>
            </a:outerShdw>
            <a:reflection stA="40000" endPos="54000" dist="50800" dir="5400000" sy="-100000" algn="bl" rotWithShape="0"/>
          </a:effectLst>
        </p:spPr>
        <p:txBody>
          <a:bodyPr lIns="91440" tIns="45720" rIns="91440" bIns="45720" rtlCol="0" anchor="t"/>
          <a:lstStyle>
            <a:defPPr>
              <a:defRPr lang="de-DE"/>
            </a:defPPr>
          </a:lstStyle>
          <a:p>
            <a:pPr marL="0" indent="0" rtl="0">
              <a:buNone/>
            </a:pPr>
            <a:endParaRPr 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6EF2B6-2BC5-ACD6-7C55-2AC9B9ED59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6" b="236"/>
          <a:stretch>
            <a:fillRect/>
          </a:stretch>
        </p:blipFill>
        <p:spPr>
          <a:xfrm>
            <a:off x="8170056" y="1588566"/>
            <a:ext cx="4320000" cy="4093821"/>
          </a:xfrm>
        </p:spPr>
      </p:pic>
    </p:spTree>
    <p:extLst>
      <p:ext uri="{BB962C8B-B14F-4D97-AF65-F5344CB8AC3E}">
        <p14:creationId xmlns:p14="http://schemas.microsoft.com/office/powerpoint/2010/main" val="160704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87">
      <a:dk1>
        <a:srgbClr val="000000"/>
      </a:dk1>
      <a:lt1>
        <a:srgbClr val="FFFFFF"/>
      </a:lt1>
      <a:dk2>
        <a:srgbClr val="BBAA9C"/>
      </a:dk2>
      <a:lt2>
        <a:srgbClr val="E7E6E6"/>
      </a:lt2>
      <a:accent1>
        <a:srgbClr val="668A60"/>
      </a:accent1>
      <a:accent2>
        <a:srgbClr val="702128"/>
      </a:accent2>
      <a:accent3>
        <a:srgbClr val="46708C"/>
      </a:accent3>
      <a:accent4>
        <a:srgbClr val="BB2606"/>
      </a:accent4>
      <a:accent5>
        <a:srgbClr val="F1910F"/>
      </a:accent5>
      <a:accent6>
        <a:srgbClr val="FBD5AD"/>
      </a:accent6>
      <a:hlink>
        <a:srgbClr val="6F2127"/>
      </a:hlink>
      <a:folHlink>
        <a:srgbClr val="BB2606"/>
      </a:folHlink>
    </a:clrScheme>
    <a:fontScheme name="Custom 24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0155664_TF45300960_Win32" id="{93BB0830-D04C-40A9-843F-335C04F5FB29}" vid="{8CBED863-E79D-4613-8639-B6FC1394023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Persönlicher Reiseplaner</Template>
  <TotalTime>0</TotalTime>
  <Words>132</Words>
  <Application>Microsoft Office PowerPoint</Application>
  <PresentationFormat>Breitbild</PresentationFormat>
  <Paragraphs>60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inherit</vt:lpstr>
      <vt:lpstr>Roboto</vt:lpstr>
      <vt:lpstr>Segoe UI</vt:lpstr>
      <vt:lpstr>Segoe UI Light</vt:lpstr>
      <vt:lpstr>Office-Design</vt:lpstr>
      <vt:lpstr>PowerPoint-Präsentation</vt:lpstr>
      <vt:lpstr>Inhalt</vt:lpstr>
      <vt:lpstr>Ergebnisse Dokumentation</vt:lpstr>
      <vt:lpstr>Ergebnisse Software</vt:lpstr>
      <vt:lpstr>Ergebnisse Hardware</vt:lpstr>
      <vt:lpstr>Ergebnisse 3D-Druck</vt:lpstr>
      <vt:lpstr>Arbeitsstunden</vt:lpstr>
      <vt:lpstr>Nächste Ziele</vt:lpstr>
      <vt:lpstr>Danke für eure 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Nils Müller</dc:creator>
  <cp:lastModifiedBy>Neuß, Joscha</cp:lastModifiedBy>
  <cp:revision>137</cp:revision>
  <dcterms:created xsi:type="dcterms:W3CDTF">2024-10-15T17:07:22Z</dcterms:created>
  <dcterms:modified xsi:type="dcterms:W3CDTF">2024-11-27T18:11:57Z</dcterms:modified>
</cp:coreProperties>
</file>