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5" r:id="rId3"/>
    <p:sldId id="296" r:id="rId4"/>
    <p:sldId id="303" r:id="rId5"/>
    <p:sldId id="304" r:id="rId6"/>
    <p:sldId id="305" r:id="rId7"/>
    <p:sldId id="306" r:id="rId8"/>
    <p:sldId id="302" r:id="rId9"/>
    <p:sldId id="299" r:id="rId10"/>
    <p:sldId id="300" r:id="rId11"/>
    <p:sldId id="301" r:id="rId12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A07D"/>
    <a:srgbClr val="35A9E1"/>
    <a:srgbClr val="95C21E"/>
    <a:srgbClr val="3E7090"/>
    <a:srgbClr val="685135"/>
    <a:srgbClr val="F5F9F9"/>
    <a:srgbClr val="627272"/>
    <a:srgbClr val="93A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31C07B-09F6-46DB-BB40-98A9DC81EA37}" v="59" dt="2024-10-30T18:25:04.448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82" autoAdjust="0"/>
    <p:restoredTop sz="84053" autoAdjust="0"/>
  </p:normalViewPr>
  <p:slideViewPr>
    <p:cSldViewPr snapToGrid="0">
      <p:cViewPr varScale="1">
        <p:scale>
          <a:sx n="94" d="100"/>
          <a:sy n="94" d="100"/>
        </p:scale>
        <p:origin x="93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Kiehne" userId="9baa1d5dec65b65e" providerId="LiveId" clId="{6631C07B-09F6-46DB-BB40-98A9DC81EA37}"/>
    <pc:docChg chg="undo custSel addSld delSld modSld">
      <pc:chgData name="Paul Kiehne" userId="9baa1d5dec65b65e" providerId="LiveId" clId="{6631C07B-09F6-46DB-BB40-98A9DC81EA37}" dt="2024-10-30T18:25:43.998" v="1623" actId="20577"/>
      <pc:docMkLst>
        <pc:docMk/>
      </pc:docMkLst>
      <pc:sldChg chg="addSp delSp modSp mod">
        <pc:chgData name="Paul Kiehne" userId="9baa1d5dec65b65e" providerId="LiveId" clId="{6631C07B-09F6-46DB-BB40-98A9DC81EA37}" dt="2024-10-30T18:17:34.299" v="1476" actId="478"/>
        <pc:sldMkLst>
          <pc:docMk/>
          <pc:sldMk cId="972569183" sldId="256"/>
        </pc:sldMkLst>
        <pc:spChg chg="add del mod">
          <ac:chgData name="Paul Kiehne" userId="9baa1d5dec65b65e" providerId="LiveId" clId="{6631C07B-09F6-46DB-BB40-98A9DC81EA37}" dt="2024-10-30T18:17:34.299" v="1476" actId="478"/>
          <ac:spMkLst>
            <pc:docMk/>
            <pc:sldMk cId="972569183" sldId="256"/>
            <ac:spMk id="2" creationId="{86773A8B-AC91-59C9-24B6-B8748173451C}"/>
          </ac:spMkLst>
        </pc:spChg>
        <pc:spChg chg="add mod">
          <ac:chgData name="Paul Kiehne" userId="9baa1d5dec65b65e" providerId="LiveId" clId="{6631C07B-09F6-46DB-BB40-98A9DC81EA37}" dt="2024-10-30T18:17:29.613" v="1474" actId="571"/>
          <ac:spMkLst>
            <pc:docMk/>
            <pc:sldMk cId="972569183" sldId="256"/>
            <ac:spMk id="3" creationId="{9AC5E26F-9171-0484-B593-DD56D1E156DE}"/>
          </ac:spMkLst>
        </pc:spChg>
        <pc:spChg chg="mod">
          <ac:chgData name="Paul Kiehne" userId="9baa1d5dec65b65e" providerId="LiveId" clId="{6631C07B-09F6-46DB-BB40-98A9DC81EA37}" dt="2024-10-30T17:18:32.395" v="1" actId="20577"/>
          <ac:spMkLst>
            <pc:docMk/>
            <pc:sldMk cId="972569183" sldId="256"/>
            <ac:spMk id="4" creationId="{A3D64C50-A740-468A-8AB6-F949358D80A6}"/>
          </ac:spMkLst>
        </pc:spChg>
      </pc:sldChg>
      <pc:sldChg chg="modSp mod">
        <pc:chgData name="Paul Kiehne" userId="9baa1d5dec65b65e" providerId="LiveId" clId="{6631C07B-09F6-46DB-BB40-98A9DC81EA37}" dt="2024-10-30T17:37:26.376" v="564" actId="5793"/>
        <pc:sldMkLst>
          <pc:docMk/>
          <pc:sldMk cId="199314889" sldId="295"/>
        </pc:sldMkLst>
        <pc:spChg chg="mod">
          <ac:chgData name="Paul Kiehne" userId="9baa1d5dec65b65e" providerId="LiveId" clId="{6631C07B-09F6-46DB-BB40-98A9DC81EA37}" dt="2024-10-30T17:37:26.376" v="564" actId="5793"/>
          <ac:spMkLst>
            <pc:docMk/>
            <pc:sldMk cId="199314889" sldId="295"/>
            <ac:spMk id="8" creationId="{090E8219-14EB-55CA-3467-64EFC52B3A24}"/>
          </ac:spMkLst>
        </pc:spChg>
      </pc:sldChg>
      <pc:sldChg chg="modSp mod modNotesTx">
        <pc:chgData name="Paul Kiehne" userId="9baa1d5dec65b65e" providerId="LiveId" clId="{6631C07B-09F6-46DB-BB40-98A9DC81EA37}" dt="2024-10-30T17:38:02.510" v="612" actId="20577"/>
        <pc:sldMkLst>
          <pc:docMk/>
          <pc:sldMk cId="2929103081" sldId="296"/>
        </pc:sldMkLst>
        <pc:spChg chg="mod">
          <ac:chgData name="Paul Kiehne" userId="9baa1d5dec65b65e" providerId="LiveId" clId="{6631C07B-09F6-46DB-BB40-98A9DC81EA37}" dt="2024-10-30T17:33:30.471" v="502" actId="20577"/>
          <ac:spMkLst>
            <pc:docMk/>
            <pc:sldMk cId="2929103081" sldId="296"/>
            <ac:spMk id="3" creationId="{04D96C5E-A5E9-DEE0-81ED-7BCC4DC1E6DC}"/>
          </ac:spMkLst>
        </pc:spChg>
        <pc:spChg chg="mod">
          <ac:chgData name="Paul Kiehne" userId="9baa1d5dec65b65e" providerId="LiveId" clId="{6631C07B-09F6-46DB-BB40-98A9DC81EA37}" dt="2024-10-30T17:38:02.510" v="612" actId="20577"/>
          <ac:spMkLst>
            <pc:docMk/>
            <pc:sldMk cId="2929103081" sldId="296"/>
            <ac:spMk id="4" creationId="{067463BF-E35F-2EFD-2C41-4B00FB426300}"/>
          </ac:spMkLst>
        </pc:spChg>
      </pc:sldChg>
      <pc:sldChg chg="del">
        <pc:chgData name="Paul Kiehne" userId="9baa1d5dec65b65e" providerId="LiveId" clId="{6631C07B-09F6-46DB-BB40-98A9DC81EA37}" dt="2024-10-30T17:37:28.325" v="565" actId="47"/>
        <pc:sldMkLst>
          <pc:docMk/>
          <pc:sldMk cId="1035024292" sldId="298"/>
        </pc:sldMkLst>
      </pc:sldChg>
      <pc:sldChg chg="modSp">
        <pc:chgData name="Paul Kiehne" userId="9baa1d5dec65b65e" providerId="LiveId" clId="{6631C07B-09F6-46DB-BB40-98A9DC81EA37}" dt="2024-10-30T17:20:46.579" v="2"/>
        <pc:sldMkLst>
          <pc:docMk/>
          <pc:sldMk cId="3410091902" sldId="299"/>
        </pc:sldMkLst>
        <pc:graphicFrameChg chg="mod">
          <ac:chgData name="Paul Kiehne" userId="9baa1d5dec65b65e" providerId="LiveId" clId="{6631C07B-09F6-46DB-BB40-98A9DC81EA37}" dt="2024-10-30T17:20:46.579" v="2"/>
          <ac:graphicFrameMkLst>
            <pc:docMk/>
            <pc:sldMk cId="3410091902" sldId="299"/>
            <ac:graphicFrameMk id="8" creationId="{5AA31176-3FCE-056D-F24D-9DE6D7DD7C4C}"/>
          </ac:graphicFrameMkLst>
        </pc:graphicFrameChg>
      </pc:sldChg>
      <pc:sldChg chg="modSp mod">
        <pc:chgData name="Paul Kiehne" userId="9baa1d5dec65b65e" providerId="LiveId" clId="{6631C07B-09F6-46DB-BB40-98A9DC81EA37}" dt="2024-10-30T18:20:27.111" v="1581" actId="20577"/>
        <pc:sldMkLst>
          <pc:docMk/>
          <pc:sldMk cId="2057528606" sldId="300"/>
        </pc:sldMkLst>
        <pc:spChg chg="mod">
          <ac:chgData name="Paul Kiehne" userId="9baa1d5dec65b65e" providerId="LiveId" clId="{6631C07B-09F6-46DB-BB40-98A9DC81EA37}" dt="2024-10-30T18:20:27.111" v="1581" actId="20577"/>
          <ac:spMkLst>
            <pc:docMk/>
            <pc:sldMk cId="2057528606" sldId="300"/>
            <ac:spMk id="4" creationId="{AF581698-19CA-6F3A-38BE-3D7C16448408}"/>
          </ac:spMkLst>
        </pc:spChg>
      </pc:sldChg>
      <pc:sldChg chg="new del">
        <pc:chgData name="Paul Kiehne" userId="9baa1d5dec65b65e" providerId="LiveId" clId="{6631C07B-09F6-46DB-BB40-98A9DC81EA37}" dt="2024-10-30T17:23:58.209" v="4" actId="680"/>
        <pc:sldMkLst>
          <pc:docMk/>
          <pc:sldMk cId="2871975294" sldId="302"/>
        </pc:sldMkLst>
      </pc:sldChg>
      <pc:sldChg chg="modSp add mod modNotesTx">
        <pc:chgData name="Paul Kiehne" userId="9baa1d5dec65b65e" providerId="LiveId" clId="{6631C07B-09F6-46DB-BB40-98A9DC81EA37}" dt="2024-10-30T18:13:32.752" v="1339" actId="20577"/>
        <pc:sldMkLst>
          <pc:docMk/>
          <pc:sldMk cId="3918601362" sldId="302"/>
        </pc:sldMkLst>
        <pc:spChg chg="mod">
          <ac:chgData name="Paul Kiehne" userId="9baa1d5dec65b65e" providerId="LiveId" clId="{6631C07B-09F6-46DB-BB40-98A9DC81EA37}" dt="2024-10-30T17:30:41.838" v="198" actId="20577"/>
          <ac:spMkLst>
            <pc:docMk/>
            <pc:sldMk cId="3918601362" sldId="302"/>
            <ac:spMk id="2" creationId="{1262A9E9-F029-6340-D83F-5E035641ACC5}"/>
          </ac:spMkLst>
        </pc:spChg>
        <pc:spChg chg="mod">
          <ac:chgData name="Paul Kiehne" userId="9baa1d5dec65b65e" providerId="LiveId" clId="{6631C07B-09F6-46DB-BB40-98A9DC81EA37}" dt="2024-10-30T17:29:54.386" v="155" actId="20577"/>
          <ac:spMkLst>
            <pc:docMk/>
            <pc:sldMk cId="3918601362" sldId="302"/>
            <ac:spMk id="3" creationId="{BCFA083D-351D-AA4F-5E21-3A9BAD3DCC85}"/>
          </ac:spMkLst>
        </pc:spChg>
        <pc:spChg chg="mod">
          <ac:chgData name="Paul Kiehne" userId="9baa1d5dec65b65e" providerId="LiveId" clId="{6631C07B-09F6-46DB-BB40-98A9DC81EA37}" dt="2024-10-30T18:13:32.752" v="1339" actId="20577"/>
          <ac:spMkLst>
            <pc:docMk/>
            <pc:sldMk cId="3918601362" sldId="302"/>
            <ac:spMk id="4" creationId="{18755777-6070-C2C8-4A56-5565798ABEBB}"/>
          </ac:spMkLst>
        </pc:spChg>
      </pc:sldChg>
      <pc:sldChg chg="addSp delSp modSp add mod modNotesTx">
        <pc:chgData name="Paul Kiehne" userId="9baa1d5dec65b65e" providerId="LiveId" clId="{6631C07B-09F6-46DB-BB40-98A9DC81EA37}" dt="2024-10-30T18:25:43.998" v="1623" actId="20577"/>
        <pc:sldMkLst>
          <pc:docMk/>
          <pc:sldMk cId="1009315448" sldId="303"/>
        </pc:sldMkLst>
        <pc:spChg chg="mod">
          <ac:chgData name="Paul Kiehne" userId="9baa1d5dec65b65e" providerId="LiveId" clId="{6631C07B-09F6-46DB-BB40-98A9DC81EA37}" dt="2024-10-30T17:44:03.317" v="693" actId="20577"/>
          <ac:spMkLst>
            <pc:docMk/>
            <pc:sldMk cId="1009315448" sldId="303"/>
            <ac:spMk id="4" creationId="{32071D27-6D94-B55B-22A8-D128F1235103}"/>
          </ac:spMkLst>
        </pc:spChg>
        <pc:graphicFrameChg chg="add mod ord modGraphic">
          <ac:chgData name="Paul Kiehne" userId="9baa1d5dec65b65e" providerId="LiveId" clId="{6631C07B-09F6-46DB-BB40-98A9DC81EA37}" dt="2024-10-30T18:12:11.345" v="1290"/>
          <ac:graphicFrameMkLst>
            <pc:docMk/>
            <pc:sldMk cId="1009315448" sldId="303"/>
            <ac:graphicFrameMk id="10" creationId="{8DC2B091-1C5C-4298-4A7F-F54D82D5DDF8}"/>
          </ac:graphicFrameMkLst>
        </pc:graphicFrameChg>
        <pc:picChg chg="add del mod modCrop">
          <ac:chgData name="Paul Kiehne" userId="9baa1d5dec65b65e" providerId="LiveId" clId="{6631C07B-09F6-46DB-BB40-98A9DC81EA37}" dt="2024-10-30T17:43:52.031" v="690" actId="21"/>
          <ac:picMkLst>
            <pc:docMk/>
            <pc:sldMk cId="1009315448" sldId="303"/>
            <ac:picMk id="7" creationId="{F4F758BC-5B7C-2A40-540E-EDCDE0040751}"/>
          </ac:picMkLst>
        </pc:picChg>
        <pc:picChg chg="add mod">
          <ac:chgData name="Paul Kiehne" userId="9baa1d5dec65b65e" providerId="LiveId" clId="{6631C07B-09F6-46DB-BB40-98A9DC81EA37}" dt="2024-10-30T17:50:47.719" v="836" actId="1076"/>
          <ac:picMkLst>
            <pc:docMk/>
            <pc:sldMk cId="1009315448" sldId="303"/>
            <ac:picMk id="9" creationId="{17F3784C-4A07-3577-3743-5FD424CF86C5}"/>
          </ac:picMkLst>
        </pc:picChg>
        <pc:picChg chg="add del mod">
          <ac:chgData name="Paul Kiehne" userId="9baa1d5dec65b65e" providerId="LiveId" clId="{6631C07B-09F6-46DB-BB40-98A9DC81EA37}" dt="2024-10-30T17:44:51.863" v="705" actId="21"/>
          <ac:picMkLst>
            <pc:docMk/>
            <pc:sldMk cId="1009315448" sldId="303"/>
            <ac:picMk id="11" creationId="{F4F758BC-5B7C-2A40-540E-EDCDE0040751}"/>
          </ac:picMkLst>
        </pc:picChg>
        <pc:picChg chg="add mod">
          <ac:chgData name="Paul Kiehne" userId="9baa1d5dec65b65e" providerId="LiveId" clId="{6631C07B-09F6-46DB-BB40-98A9DC81EA37}" dt="2024-10-30T17:50:37.190" v="832" actId="1076"/>
          <ac:picMkLst>
            <pc:docMk/>
            <pc:sldMk cId="1009315448" sldId="303"/>
            <ac:picMk id="12" creationId="{F4F758BC-5B7C-2A40-540E-EDCDE0040751}"/>
          </ac:picMkLst>
        </pc:picChg>
        <pc:picChg chg="add mod">
          <ac:chgData name="Paul Kiehne" userId="9baa1d5dec65b65e" providerId="LiveId" clId="{6631C07B-09F6-46DB-BB40-98A9DC81EA37}" dt="2024-10-30T18:12:37.011" v="1296" actId="1076"/>
          <ac:picMkLst>
            <pc:docMk/>
            <pc:sldMk cId="1009315448" sldId="303"/>
            <ac:picMk id="2050" creationId="{03E2A9B3-2E3B-1278-D9DC-7B15B44F79BD}"/>
          </ac:picMkLst>
        </pc:picChg>
      </pc:sldChg>
      <pc:sldChg chg="addSp delSp modSp add mod modNotesTx">
        <pc:chgData name="Paul Kiehne" userId="9baa1d5dec65b65e" providerId="LiveId" clId="{6631C07B-09F6-46DB-BB40-98A9DC81EA37}" dt="2024-10-30T18:03:22.307" v="1128" actId="20577"/>
        <pc:sldMkLst>
          <pc:docMk/>
          <pc:sldMk cId="1843046502" sldId="304"/>
        </pc:sldMkLst>
        <pc:spChg chg="mod">
          <ac:chgData name="Paul Kiehne" userId="9baa1d5dec65b65e" providerId="LiveId" clId="{6631C07B-09F6-46DB-BB40-98A9DC81EA37}" dt="2024-10-30T17:53:56.128" v="911" actId="20577"/>
          <ac:spMkLst>
            <pc:docMk/>
            <pc:sldMk cId="1843046502" sldId="304"/>
            <ac:spMk id="4" creationId="{9FE15503-8071-ABB4-44DB-F2537D9E4347}"/>
          </ac:spMkLst>
        </pc:spChg>
        <pc:graphicFrameChg chg="mod modGraphic">
          <ac:chgData name="Paul Kiehne" userId="9baa1d5dec65b65e" providerId="LiveId" clId="{6631C07B-09F6-46DB-BB40-98A9DC81EA37}" dt="2024-10-30T18:01:39.851" v="1094"/>
          <ac:graphicFrameMkLst>
            <pc:docMk/>
            <pc:sldMk cId="1843046502" sldId="304"/>
            <ac:graphicFrameMk id="10" creationId="{E037DD34-5428-BEE6-ECA7-4F7E056CAE85}"/>
          </ac:graphicFrameMkLst>
        </pc:graphicFrameChg>
        <pc:picChg chg="add mod">
          <ac:chgData name="Paul Kiehne" userId="9baa1d5dec65b65e" providerId="LiveId" clId="{6631C07B-09F6-46DB-BB40-98A9DC81EA37}" dt="2024-10-30T17:55:39" v="967" actId="1076"/>
          <ac:picMkLst>
            <pc:docMk/>
            <pc:sldMk cId="1843046502" sldId="304"/>
            <ac:picMk id="7" creationId="{8B952272-06B4-2698-ACA6-D413F43B2B4D}"/>
          </ac:picMkLst>
        </pc:picChg>
        <pc:picChg chg="del mod">
          <ac:chgData name="Paul Kiehne" userId="9baa1d5dec65b65e" providerId="LiveId" clId="{6631C07B-09F6-46DB-BB40-98A9DC81EA37}" dt="2024-10-30T17:56:06.928" v="970" actId="478"/>
          <ac:picMkLst>
            <pc:docMk/>
            <pc:sldMk cId="1843046502" sldId="304"/>
            <ac:picMk id="9" creationId="{806029A3-E3BC-B8C6-F521-0136BF531861}"/>
          </ac:picMkLst>
        </pc:picChg>
        <pc:picChg chg="add mod">
          <ac:chgData name="Paul Kiehne" userId="9baa1d5dec65b65e" providerId="LiveId" clId="{6631C07B-09F6-46DB-BB40-98A9DC81EA37}" dt="2024-10-30T17:57:10.984" v="1017" actId="14100"/>
          <ac:picMkLst>
            <pc:docMk/>
            <pc:sldMk cId="1843046502" sldId="304"/>
            <ac:picMk id="11" creationId="{900E22F9-E796-28B5-85E1-0EDE13555B6B}"/>
          </ac:picMkLst>
        </pc:picChg>
        <pc:picChg chg="del">
          <ac:chgData name="Paul Kiehne" userId="9baa1d5dec65b65e" providerId="LiveId" clId="{6631C07B-09F6-46DB-BB40-98A9DC81EA37}" dt="2024-10-30T17:55:18.779" v="961" actId="478"/>
          <ac:picMkLst>
            <pc:docMk/>
            <pc:sldMk cId="1843046502" sldId="304"/>
            <ac:picMk id="12" creationId="{6C8FAC96-403A-2FBB-8C2A-7762AB642E81}"/>
          </ac:picMkLst>
        </pc:picChg>
        <pc:picChg chg="add mod">
          <ac:chgData name="Paul Kiehne" userId="9baa1d5dec65b65e" providerId="LiveId" clId="{6631C07B-09F6-46DB-BB40-98A9DC81EA37}" dt="2024-10-30T18:00:05.704" v="1060" actId="1076"/>
          <ac:picMkLst>
            <pc:docMk/>
            <pc:sldMk cId="1843046502" sldId="304"/>
            <ac:picMk id="14" creationId="{589C2FE3-BF12-AD45-C1FF-6D23E9CE885F}"/>
          </ac:picMkLst>
        </pc:picChg>
        <pc:picChg chg="add mod">
          <ac:chgData name="Paul Kiehne" userId="9baa1d5dec65b65e" providerId="LiveId" clId="{6631C07B-09F6-46DB-BB40-98A9DC81EA37}" dt="2024-10-30T18:01:05.852" v="1068" actId="1076"/>
          <ac:picMkLst>
            <pc:docMk/>
            <pc:sldMk cId="1843046502" sldId="304"/>
            <ac:picMk id="16" creationId="{FF6DB27A-86DD-D506-A10E-D99AD97D5507}"/>
          </ac:picMkLst>
        </pc:picChg>
      </pc:sldChg>
      <pc:sldChg chg="new del">
        <pc:chgData name="Paul Kiehne" userId="9baa1d5dec65b65e" providerId="LiveId" clId="{6631C07B-09F6-46DB-BB40-98A9DC81EA37}" dt="2024-10-30T18:04:20.679" v="1130" actId="680"/>
        <pc:sldMkLst>
          <pc:docMk/>
          <pc:sldMk cId="588313051" sldId="305"/>
        </pc:sldMkLst>
      </pc:sldChg>
      <pc:sldChg chg="addSp delSp modSp add mod modNotesTx">
        <pc:chgData name="Paul Kiehne" userId="9baa1d5dec65b65e" providerId="LiveId" clId="{6631C07B-09F6-46DB-BB40-98A9DC81EA37}" dt="2024-10-30T18:07:01.443" v="1215" actId="1076"/>
        <pc:sldMkLst>
          <pc:docMk/>
          <pc:sldMk cId="1182483929" sldId="305"/>
        </pc:sldMkLst>
        <pc:spChg chg="mod">
          <ac:chgData name="Paul Kiehne" userId="9baa1d5dec65b65e" providerId="LiveId" clId="{6631C07B-09F6-46DB-BB40-98A9DC81EA37}" dt="2024-10-30T18:06:51.962" v="1214" actId="20577"/>
          <ac:spMkLst>
            <pc:docMk/>
            <pc:sldMk cId="1182483929" sldId="305"/>
            <ac:spMk id="4" creationId="{B727DB82-9219-A3C4-9EA5-CD36D0327416}"/>
          </ac:spMkLst>
        </pc:spChg>
        <pc:graphicFrameChg chg="del">
          <ac:chgData name="Paul Kiehne" userId="9baa1d5dec65b65e" providerId="LiveId" clId="{6631C07B-09F6-46DB-BB40-98A9DC81EA37}" dt="2024-10-30T18:05:11.012" v="1139" actId="478"/>
          <ac:graphicFrameMkLst>
            <pc:docMk/>
            <pc:sldMk cId="1182483929" sldId="305"/>
            <ac:graphicFrameMk id="10" creationId="{D9D837C6-CB08-394F-E624-C1B76456E3D0}"/>
          </ac:graphicFrameMkLst>
        </pc:graphicFrameChg>
        <pc:picChg chg="del">
          <ac:chgData name="Paul Kiehne" userId="9baa1d5dec65b65e" providerId="LiveId" clId="{6631C07B-09F6-46DB-BB40-98A9DC81EA37}" dt="2024-10-30T18:05:12.092" v="1140" actId="478"/>
          <ac:picMkLst>
            <pc:docMk/>
            <pc:sldMk cId="1182483929" sldId="305"/>
            <ac:picMk id="7" creationId="{FF869C61-B3E9-DFC1-E665-AD86C1F99964}"/>
          </ac:picMkLst>
        </pc:picChg>
        <pc:picChg chg="add mod">
          <ac:chgData name="Paul Kiehne" userId="9baa1d5dec65b65e" providerId="LiveId" clId="{6631C07B-09F6-46DB-BB40-98A9DC81EA37}" dt="2024-10-30T18:07:01.443" v="1215" actId="1076"/>
          <ac:picMkLst>
            <pc:docMk/>
            <pc:sldMk cId="1182483929" sldId="305"/>
            <ac:picMk id="8" creationId="{79D7985C-78F1-D917-33F8-C07E20A8B610}"/>
          </ac:picMkLst>
        </pc:picChg>
        <pc:picChg chg="del">
          <ac:chgData name="Paul Kiehne" userId="9baa1d5dec65b65e" providerId="LiveId" clId="{6631C07B-09F6-46DB-BB40-98A9DC81EA37}" dt="2024-10-30T18:05:12.497" v="1141" actId="478"/>
          <ac:picMkLst>
            <pc:docMk/>
            <pc:sldMk cId="1182483929" sldId="305"/>
            <ac:picMk id="11" creationId="{859F9350-8072-A5BD-98D8-43784EB63DB4}"/>
          </ac:picMkLst>
        </pc:picChg>
        <pc:picChg chg="del">
          <ac:chgData name="Paul Kiehne" userId="9baa1d5dec65b65e" providerId="LiveId" clId="{6631C07B-09F6-46DB-BB40-98A9DC81EA37}" dt="2024-10-30T18:05:13.555" v="1142" actId="478"/>
          <ac:picMkLst>
            <pc:docMk/>
            <pc:sldMk cId="1182483929" sldId="305"/>
            <ac:picMk id="14" creationId="{A8AAD7D2-0E98-8E50-4CFE-50DC91F686BE}"/>
          </ac:picMkLst>
        </pc:picChg>
        <pc:picChg chg="del">
          <ac:chgData name="Paul Kiehne" userId="9baa1d5dec65b65e" providerId="LiveId" clId="{6631C07B-09F6-46DB-BB40-98A9DC81EA37}" dt="2024-10-30T18:05:13.864" v="1143" actId="478"/>
          <ac:picMkLst>
            <pc:docMk/>
            <pc:sldMk cId="1182483929" sldId="305"/>
            <ac:picMk id="16" creationId="{E345F652-C177-F7EF-790B-69D0D0603D52}"/>
          </ac:picMkLst>
        </pc:picChg>
      </pc:sldChg>
      <pc:sldChg chg="addSp delSp modSp add mod modNotesTx">
        <pc:chgData name="Paul Kiehne" userId="9baa1d5dec65b65e" providerId="LiveId" clId="{6631C07B-09F6-46DB-BB40-98A9DC81EA37}" dt="2024-10-30T18:25:13.517" v="1585" actId="478"/>
        <pc:sldMkLst>
          <pc:docMk/>
          <pc:sldMk cId="1612852152" sldId="306"/>
        </pc:sldMkLst>
        <pc:spChg chg="mod">
          <ac:chgData name="Paul Kiehne" userId="9baa1d5dec65b65e" providerId="LiveId" clId="{6631C07B-09F6-46DB-BB40-98A9DC81EA37}" dt="2024-10-30T18:10:19.384" v="1286" actId="14100"/>
          <ac:spMkLst>
            <pc:docMk/>
            <pc:sldMk cId="1612852152" sldId="306"/>
            <ac:spMk id="4" creationId="{FF5F54D1-412E-8711-B86C-B85FF5E2E0ED}"/>
          </ac:spMkLst>
        </pc:spChg>
        <pc:spChg chg="add mod">
          <ac:chgData name="Paul Kiehne" userId="9baa1d5dec65b65e" providerId="LiveId" clId="{6631C07B-09F6-46DB-BB40-98A9DC81EA37}" dt="2024-10-30T18:10:45.396" v="1289" actId="208"/>
          <ac:spMkLst>
            <pc:docMk/>
            <pc:sldMk cId="1612852152" sldId="306"/>
            <ac:spMk id="5" creationId="{572EA564-1954-46C3-9155-D43FDB0FEE71}"/>
          </ac:spMkLst>
        </pc:spChg>
        <pc:picChg chg="add del mod">
          <ac:chgData name="Paul Kiehne" userId="9baa1d5dec65b65e" providerId="LiveId" clId="{6631C07B-09F6-46DB-BB40-98A9DC81EA37}" dt="2024-10-30T18:25:13.517" v="1585" actId="478"/>
          <ac:picMkLst>
            <pc:docMk/>
            <pc:sldMk cId="1612852152" sldId="306"/>
            <ac:picMk id="7" creationId="{0F1617A4-0087-5427-A178-3F07A800B57E}"/>
          </ac:picMkLst>
        </pc:picChg>
        <pc:picChg chg="del">
          <ac:chgData name="Paul Kiehne" userId="9baa1d5dec65b65e" providerId="LiveId" clId="{6631C07B-09F6-46DB-BB40-98A9DC81EA37}" dt="2024-10-30T18:09:07.685" v="1255" actId="478"/>
          <ac:picMkLst>
            <pc:docMk/>
            <pc:sldMk cId="1612852152" sldId="306"/>
            <ac:picMk id="8" creationId="{FB162D76-5B27-9611-A0FB-31BE85645ECC}"/>
          </ac:picMkLst>
        </pc:picChg>
        <pc:picChg chg="add mod">
          <ac:chgData name="Paul Kiehne" userId="9baa1d5dec65b65e" providerId="LiveId" clId="{6631C07B-09F6-46DB-BB40-98A9DC81EA37}" dt="2024-10-30T18:10:00.980" v="1284" actId="14100"/>
          <ac:picMkLst>
            <pc:docMk/>
            <pc:sldMk cId="1612852152" sldId="306"/>
            <ac:picMk id="1026" creationId="{EE4D59F1-70D0-17BB-8957-047F65AB07F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0F37A4CE-17BB-4BB2-AC7B-97495293E2AC}" type="datetimeFigureOut">
              <a:rPr lang="de-DE" smtClean="0"/>
              <a:t>30.10.2024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BE0EF92D-82DD-4142-BCE8-036B91487D2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2C86C8F5-2FDA-4718-81AA-24F4816BBD56}" type="datetimeFigureOut">
              <a:rPr lang="de-DE" smtClean="0"/>
              <a:t>30.10.2024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C58EC616-C518-4358-9496-6C33B2F5FA5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1822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Es gab Unstimmigkeiten in unserer Gruppe. Es wurde sich auf eine Kompromisslösung geeinigt.</a:t>
            </a:r>
          </a:p>
          <a:p>
            <a:r>
              <a:rPr lang="de-DE" dirty="0"/>
              <a:t>I2C Bus verworfen. Entkopplung der Datenerhebung und Bewässerung. </a:t>
            </a:r>
          </a:p>
          <a:p>
            <a:r>
              <a:rPr lang="de-DE" dirty="0"/>
              <a:t>Wichtigste Ziel: Bewässerung muss laufen.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6590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050F1-27E1-BE3B-504C-429658EC6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4DA3125-3389-70EF-DE7E-28334F663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7BB0F83-643C-9527-1DF4-219BF73A9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Idee: In 3D Druck Pilz o.ä. verstecken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963C48-CE58-A8BD-1663-687EE8A458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5359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3450E-C98D-9984-E06D-4A4B43856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E48E0BB-FED7-9F80-1A3A-D52D827D27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2EB53FE-8EE5-5FE8-9EAC-A73E28CF7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 + Silikonschlauch</a:t>
            </a:r>
          </a:p>
          <a:p>
            <a:r>
              <a:rPr lang="de-DE" dirty="0"/>
              <a:t> + T Stücke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008F1A-3F32-865F-D2D5-CA90C03EA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633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7FB06-D13D-4064-EFB4-A4B49ED93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58F6D42-F752-BCCB-3255-897E8D3BD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EB07512-062E-1123-518F-A9DDA77B0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 Mit einer beeindruckenden Reichweite von bis zu 30 Metern in Gebäuden und 200 Metern im Freifeld bietet es eine zuverlässige und stabile Verbindung für Ihr Smart Home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4A0A56A-FFD5-A955-5D55-C4FF3007A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8424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5947F-F9C2-9AF3-99BC-F19910617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28F8E2B-C753-5DFA-94CC-5DF7C9F89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25209FC-2159-F219-B1AB-D84C6F4BD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 Entscheidung wurde getroffen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E0EB27-3D43-714B-9683-C5B63EFD8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9301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Aufteilung in zwei Gruppen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9492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BEA4-CB21-3848-3EB8-DB8B17C7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2AB0C3-C262-6D60-1B0A-A79057DF0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574B84-5B8C-2266-BB73-A5E51F603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E48660-EC36-2DA9-A3D3-5FA002EF1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546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de-DE"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rtlCol="0"/>
          <a:lstStyle>
            <a:lvl1pPr>
              <a:defRPr lang="de-DE">
                <a:noFill/>
              </a:defRPr>
            </a:lvl1pPr>
            <a:lvl2pPr>
              <a:defRPr lang="de-DE">
                <a:noFill/>
              </a:defRPr>
            </a:lvl2pPr>
            <a:lvl3pPr>
              <a:defRPr lang="de-DE">
                <a:noFill/>
              </a:defRPr>
            </a:lvl3pPr>
            <a:lvl4pPr>
              <a:defRPr lang="de-DE">
                <a:noFill/>
              </a:defRPr>
            </a:lvl4pPr>
            <a:lvl5pPr>
              <a:defRPr lang="de-DE">
                <a:noFill/>
              </a:defRPr>
            </a:lvl5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tei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de-DE" sz="1600" cap="none" spc="50" baseline="0">
                <a:latin typeface="+mn-lt"/>
              </a:defRPr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1220C40-4EC0-BFB1-D615-1455BA15A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684897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3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0" name="Textplatzhalter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spaltiges Layou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7" name="Textplatzhalter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8" name="Textplatzhalter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9" name="Textplatzhalter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">
            <a:extLst>
              <a:ext uri="{FF2B5EF4-FFF2-40B4-BE49-F238E27FC236}">
                <a16:creationId xmlns:a16="http://schemas.microsoft.com/office/drawing/2014/main" id="{A750E0F3-3708-7BB7-7A9E-123ED3BAC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664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664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36976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07792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07792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9" name="Bildplatzhalter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404104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4" name="Textplatzhalter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4920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4920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7" name="Bildplatzhalter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571232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3" name="Textplatzhalter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42048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4" name="Textplatzhalter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242048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8" name="Bildplatzhalter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9738360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5" name="Textplatzhalter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409176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6" name="Textplatzhalter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409176" y="5431536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3EAB4BA-80BD-7371-B929-19121B20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44474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D5AB06E-DF62-F8F9-5394-965FE9EF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8818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499703C-0E17-F953-C69A-F4BE3C334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9959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64C6290-D338-8FBA-9D0B-CAF45DE68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39717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4104D8C7-8727-8343-DFC8-E415C80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78565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1314"/>
            <a:ext cx="12192000" cy="3806686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D4B8443F-E5FA-5D35-EFF6-7896CFEE7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063838"/>
            <a:ext cx="506632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0B9C9904-11DE-F8AA-4316-5ACEC5829E3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343275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0253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" y="502920"/>
            <a:ext cx="5010912" cy="1627632"/>
          </a:xfrm>
          <a:prstGeom prst="rect">
            <a:avLst/>
          </a:prstGeom>
          <a:noFill/>
        </p:spPr>
        <p:txBody>
          <a:bodyPr lIns="91440" tIns="45720" rIns="91440" bIns="45720" rtlCol="0" anchor="t" anchorCtr="0"/>
          <a:lstStyle>
            <a:lvl1pPr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5" name="Bildplatzhalter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496" y="2752344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0288" y="1911096"/>
            <a:ext cx="2350008" cy="996696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de-DE" sz="2000" i="0" cap="none" spc="200" baseline="0">
                <a:noFill/>
                <a:latin typeface="+mj-lt"/>
              </a:defRPr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1F8DE9-CF33-BBAF-FFA6-1487D09E6B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46136" y="0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4" name="Bildplatzhalter 2">
            <a:extLst>
              <a:ext uri="{FF2B5EF4-FFF2-40B4-BE49-F238E27FC236}">
                <a16:creationId xmlns:a16="http://schemas.microsoft.com/office/drawing/2014/main" id="{E37F6F0D-FCD4-63B1-5371-FFB63A75BB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46136" y="3602736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9A62FB8A-A588-91BB-620B-64E5D2090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655546"/>
            <a:ext cx="12192001" cy="5202454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6584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6584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0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0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9C76B36E-858A-1EFF-2A70-C8D5ADDC0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52777FD6-2BEA-C70A-1C6D-8885D53E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2470543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7ABE26A-0746-BC10-0802-C29EAD6C2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968402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7" r:id="rId4"/>
    <p:sldLayoutId id="2147483656" r:id="rId5"/>
    <p:sldLayoutId id="2147483665" r:id="rId6"/>
    <p:sldLayoutId id="2147483652" r:id="rId7"/>
    <p:sldLayoutId id="214748365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3D64C50-A740-468A-8AB6-F949358D8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rtlCol="0" anchor="b"/>
          <a:lstStyle>
            <a:defPPr>
              <a:defRPr lang="de-DE"/>
            </a:defPPr>
          </a:lstStyle>
          <a:p>
            <a:pPr rtl="0"/>
            <a:r>
              <a:rPr lang="de-DE" sz="4800" dirty="0">
                <a:solidFill>
                  <a:schemeClr val="accent1"/>
                </a:solidFill>
              </a:rPr>
              <a:t>Regeltermin 2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9308" y="5557813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IP - Entwicklung eines automatisierten Pflanzenbewässerungssystems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37C1019-D992-06C7-BBAF-C153A2F43F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C145325A-7F8A-ECFF-C58F-92BAF391185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091398" y="1382088"/>
            <a:ext cx="4320000" cy="4093821"/>
          </a:xfr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9AC5E26F-9171-0484-B593-DD56D1E156DE}"/>
              </a:ext>
            </a:extLst>
          </p:cNvPr>
          <p:cNvSpPr/>
          <p:nvPr/>
        </p:nvSpPr>
        <p:spPr>
          <a:xfrm>
            <a:off x="568960" y="6126180"/>
            <a:ext cx="139192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31.10.2024</a:t>
            </a:r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6C648-4FAA-1A3C-02D8-618D32223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87006"/>
                  <a:lumOff val="12994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000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Inhalt</a:t>
            </a:r>
            <a:endParaRPr lang="de-DE" sz="4000" dirty="0">
              <a:solidFill>
                <a:schemeClr val="bg1"/>
              </a:solidFill>
            </a:endParaRP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90E8219-14EB-55CA-3467-64EFC52B3A2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cs typeface="Segoe UI Light"/>
            </a:endParaRPr>
          </a:p>
          <a:p>
            <a:pPr marL="514350" indent="-514350"/>
            <a:r>
              <a:rPr lang="de-DE" dirty="0">
                <a:cs typeface="Segoe UI Light"/>
              </a:rPr>
              <a:t>Ergebnisse seit letztem Regeltermin</a:t>
            </a:r>
          </a:p>
          <a:p>
            <a:pPr lvl="1"/>
            <a:r>
              <a:rPr lang="de-DE" dirty="0">
                <a:cs typeface="Segoe UI Light"/>
              </a:rPr>
              <a:t>Hardware</a:t>
            </a:r>
          </a:p>
          <a:p>
            <a:pPr marL="514350" indent="-514350"/>
            <a:r>
              <a:rPr lang="de-DE" dirty="0">
                <a:cs typeface="Segoe UI Light"/>
              </a:rPr>
              <a:t>Organisatorisches</a:t>
            </a:r>
          </a:p>
          <a:p>
            <a:pPr marL="514350" indent="-514350"/>
            <a:r>
              <a:rPr lang="de-DE" dirty="0">
                <a:cs typeface="Segoe UI Light"/>
              </a:rPr>
              <a:t>Arbeitsstunden</a:t>
            </a:r>
          </a:p>
          <a:p>
            <a:pPr marL="514350" indent="-514350"/>
            <a:r>
              <a:rPr lang="de-DE" dirty="0">
                <a:cs typeface="Segoe UI Light"/>
              </a:rPr>
              <a:t>Nächste Ziele</a:t>
            </a:r>
            <a:endParaRPr lang="en-US" dirty="0">
              <a:cs typeface="Segoe UI Light"/>
            </a:endParaRP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DCC9B7-38AE-FDBB-C7ED-3AAD815A84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48800" y="2276475"/>
            <a:ext cx="2743200" cy="422275"/>
          </a:xfrm>
          <a:prstGeom prst="rect">
            <a:avLst/>
          </a:prstGeom>
        </p:spPr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  <p:pic>
        <p:nvPicPr>
          <p:cNvPr id="41" name="Bildplatzhalter 7">
            <a:extLst>
              <a:ext uri="{FF2B5EF4-FFF2-40B4-BE49-F238E27FC236}">
                <a16:creationId xmlns:a16="http://schemas.microsoft.com/office/drawing/2014/main" id="{35FF2E2C-6A8A-79C5-675F-10CF21BB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7451910" y="2110460"/>
            <a:ext cx="4320990" cy="40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0E9C3-6DA0-F924-8F84-4322E89F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D96C5E-A5E9-DEE0-81ED-7BCC4DC1E6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Neues Konzept - Kompromisslösung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67463BF-E35F-2EFD-2C41-4B00FB42630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e-DE" dirty="0"/>
              <a:t>Aufteilung:</a:t>
            </a:r>
          </a:p>
          <a:p>
            <a:pPr>
              <a:lnSpc>
                <a:spcPct val="150000"/>
              </a:lnSpc>
            </a:pPr>
            <a:r>
              <a:rPr lang="de-DE" dirty="0"/>
              <a:t>Datenerhebung</a:t>
            </a:r>
          </a:p>
          <a:p>
            <a:pPr>
              <a:lnSpc>
                <a:spcPct val="150000"/>
              </a:lnSpc>
            </a:pPr>
            <a:r>
              <a:rPr lang="de-DE" dirty="0"/>
              <a:t>Bewässerung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dirty="0">
                <a:sym typeface="Wingdings" panose="05000000000000000000" pitchFamily="2" charset="2"/>
              </a:rPr>
              <a:t> Höhere Flexibilität des Systems</a:t>
            </a:r>
            <a:endParaRPr lang="de-DE" dirty="0"/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88BF0C82-6494-785B-5F0D-58AFA195A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0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37646-7C52-ABB9-64C7-54D75D931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335FE-B3B0-B3A6-1D76-A1F328CF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B2F132-4842-CEB2-6E20-4379D3378C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Neues Konzept - Kompromisslösung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2071D27-6D94-B55B-22A8-D128F123510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84627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e-DE" dirty="0"/>
              <a:t>Datenerhebung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953809E1-2CCB-E465-B0D6-CCB1EA71F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8DC2B091-1C5C-4298-4A7F-F54D82D5D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186439"/>
              </p:ext>
            </p:extLst>
          </p:nvPr>
        </p:nvGraphicFramePr>
        <p:xfrm>
          <a:off x="838199" y="3202333"/>
          <a:ext cx="10205722" cy="3738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68521">
                  <a:extLst>
                    <a:ext uri="{9D8B030D-6E8A-4147-A177-3AD203B41FA5}">
                      <a16:colId xmlns:a16="http://schemas.microsoft.com/office/drawing/2014/main" val="1097803953"/>
                    </a:ext>
                  </a:extLst>
                </a:gridCol>
                <a:gridCol w="3169920">
                  <a:extLst>
                    <a:ext uri="{9D8B030D-6E8A-4147-A177-3AD203B41FA5}">
                      <a16:colId xmlns:a16="http://schemas.microsoft.com/office/drawing/2014/main" val="835885241"/>
                    </a:ext>
                  </a:extLst>
                </a:gridCol>
                <a:gridCol w="2367281">
                  <a:extLst>
                    <a:ext uri="{9D8B030D-6E8A-4147-A177-3AD203B41FA5}">
                      <a16:colId xmlns:a16="http://schemas.microsoft.com/office/drawing/2014/main" val="3283857851"/>
                    </a:ext>
                  </a:extLst>
                </a:gridCol>
              </a:tblGrid>
              <a:tr h="465427">
                <a:tc>
                  <a:txBody>
                    <a:bodyPr/>
                    <a:lstStyle/>
                    <a:p>
                      <a:r>
                        <a:rPr lang="de-DE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Analoger kapazitiver Bodenfeuchtigkeitssensor</a:t>
                      </a:r>
                    </a:p>
                    <a:p>
                      <a:r>
                        <a:rPr lang="de-DE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Vin= 3.3-5V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ESP32 C6</a:t>
                      </a:r>
                    </a:p>
                    <a:p>
                      <a:r>
                        <a:rPr lang="de-DE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Mit Batterielademanagement</a:t>
                      </a:r>
                    </a:p>
                    <a:p>
                      <a:r>
                        <a:rPr lang="de-DE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Output=3,3V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Lithium-Akku</a:t>
                      </a:r>
                    </a:p>
                    <a:p>
                      <a:r>
                        <a:rPr lang="de-DE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Aus E-Zigarette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631140"/>
                  </a:ext>
                </a:extLst>
              </a:tr>
              <a:tr h="282448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704642"/>
                  </a:ext>
                </a:extLst>
              </a:tr>
            </a:tbl>
          </a:graphicData>
        </a:graphic>
      </p:graphicFrame>
      <p:pic>
        <p:nvPicPr>
          <p:cNvPr id="9" name="Grafik 8" descr="Ein Bild, das Elektronik, Elektrisches Bauelement, Elektronisches Bauteil, Text enthält.&#10;&#10;Automatisch generierte Beschreibung">
            <a:extLst>
              <a:ext uri="{FF2B5EF4-FFF2-40B4-BE49-F238E27FC236}">
                <a16:creationId xmlns:a16="http://schemas.microsoft.com/office/drawing/2014/main" id="{17F3784C-4A07-3577-3743-5FD424CF8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439" y="4247992"/>
            <a:ext cx="2803843" cy="2318671"/>
          </a:xfrm>
          <a:prstGeom prst="rect">
            <a:avLst/>
          </a:prstGeom>
        </p:spPr>
      </p:pic>
      <p:pic>
        <p:nvPicPr>
          <p:cNvPr id="12" name="Grafik 11" descr="Ein Bild, das Text enthält.">
            <a:extLst>
              <a:ext uri="{FF2B5EF4-FFF2-40B4-BE49-F238E27FC236}">
                <a16:creationId xmlns:a16="http://schemas.microsoft.com/office/drawing/2014/main" id="{F4F758BC-5B7C-2A40-540E-EDCDE004075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349" t="20583" r="19107" b="23532"/>
          <a:stretch/>
        </p:blipFill>
        <p:spPr>
          <a:xfrm>
            <a:off x="930277" y="4273399"/>
            <a:ext cx="3535680" cy="229326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3E2A9B3-2E3B-1278-D9DC-7B15B44F7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986" y="4259654"/>
            <a:ext cx="2323013" cy="186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315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9850-B74B-B291-0C68-66A3F9D1D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D81236-4B89-AEAA-F738-E6F469D8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5BDCB8D-07E8-C460-CFDA-748B3DFFAD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Neues Konzept - Kompromisslösung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E15503-8071-ABB4-44DB-F2537D9E434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84627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e-DE" dirty="0"/>
              <a:t>Bewässerung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6F3B65AA-3E95-41E7-6707-CCB42119B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E037DD34-5428-BEE6-ECA7-4F7E056CA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740699"/>
              </p:ext>
            </p:extLst>
          </p:nvPr>
        </p:nvGraphicFramePr>
        <p:xfrm>
          <a:off x="838199" y="3202333"/>
          <a:ext cx="10276841" cy="3738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9721">
                  <a:extLst>
                    <a:ext uri="{9D8B030D-6E8A-4147-A177-3AD203B41FA5}">
                      <a16:colId xmlns:a16="http://schemas.microsoft.com/office/drawing/2014/main" val="1097803953"/>
                    </a:ext>
                  </a:extLst>
                </a:gridCol>
                <a:gridCol w="2550160">
                  <a:extLst>
                    <a:ext uri="{9D8B030D-6E8A-4147-A177-3AD203B41FA5}">
                      <a16:colId xmlns:a16="http://schemas.microsoft.com/office/drawing/2014/main" val="835885241"/>
                    </a:ext>
                  </a:extLst>
                </a:gridCol>
                <a:gridCol w="2631440">
                  <a:extLst>
                    <a:ext uri="{9D8B030D-6E8A-4147-A177-3AD203B41FA5}">
                      <a16:colId xmlns:a16="http://schemas.microsoft.com/office/drawing/2014/main" val="3283857851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2830720700"/>
                    </a:ext>
                  </a:extLst>
                </a:gridCol>
              </a:tblGrid>
              <a:tr h="465427">
                <a:tc>
                  <a:txBody>
                    <a:bodyPr/>
                    <a:lstStyle/>
                    <a:p>
                      <a:r>
                        <a:rPr lang="de-DE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Membranpumpe</a:t>
                      </a:r>
                    </a:p>
                    <a:p>
                      <a:r>
                        <a:rPr lang="de-DE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Schaft: 3,2mm</a:t>
                      </a:r>
                    </a:p>
                    <a:p>
                      <a:r>
                        <a:rPr lang="de-DE" b="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Vin=12V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Ventil</a:t>
                      </a:r>
                    </a:p>
                    <a:p>
                      <a:r>
                        <a:rPr lang="de-DE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Normally</a:t>
                      </a:r>
                      <a:r>
                        <a:rPr lang="de-DE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de-DE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closed</a:t>
                      </a:r>
                      <a:endParaRPr lang="de-DE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r>
                        <a:rPr lang="de-DE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Input=5-6V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ESP32-C6</a:t>
                      </a:r>
                    </a:p>
                    <a:p>
                      <a:r>
                        <a:rPr lang="de-DE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Vin=3,3-5V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Schwimmerschalter</a:t>
                      </a:r>
                    </a:p>
                    <a:p>
                      <a:endParaRPr lang="de-DE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631140"/>
                  </a:ext>
                </a:extLst>
              </a:tr>
              <a:tr h="282448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704642"/>
                  </a:ext>
                </a:extLst>
              </a:tr>
            </a:tbl>
          </a:graphicData>
        </a:graphic>
      </p:graphicFrame>
      <p:pic>
        <p:nvPicPr>
          <p:cNvPr id="7" name="Grafik 6" descr="Ein Bild, das Zylinder, Batterie enthält.&#10;&#10;Automatisch generierte Beschreibung">
            <a:extLst>
              <a:ext uri="{FF2B5EF4-FFF2-40B4-BE49-F238E27FC236}">
                <a16:creationId xmlns:a16="http://schemas.microsoft.com/office/drawing/2014/main" id="{8B952272-06B4-2698-ACA6-D413F43B2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19" y="4346877"/>
            <a:ext cx="2120900" cy="2120900"/>
          </a:xfrm>
          <a:prstGeom prst="rect">
            <a:avLst/>
          </a:prstGeom>
        </p:spPr>
      </p:pic>
      <p:pic>
        <p:nvPicPr>
          <p:cNvPr id="11" name="Grafik 10" descr="Ein Bild, das Text, Kabel, draußen enthält.&#10;&#10;Automatisch generierte Beschreibung">
            <a:extLst>
              <a:ext uri="{FF2B5EF4-FFF2-40B4-BE49-F238E27FC236}">
                <a16:creationId xmlns:a16="http://schemas.microsoft.com/office/drawing/2014/main" id="{900E22F9-E796-28B5-85E1-0EDE13555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8080" y="4346877"/>
            <a:ext cx="2389202" cy="2389202"/>
          </a:xfrm>
          <a:prstGeom prst="rect">
            <a:avLst/>
          </a:prstGeom>
        </p:spPr>
      </p:pic>
      <p:pic>
        <p:nvPicPr>
          <p:cNvPr id="14" name="Grafik 13" descr="Ein Bild, das Elektronik, Elektrisches Bauelement, Elektronisches Bauteil, passives Bauelement enthält.&#10;&#10;Automatisch generierte Beschreibung">
            <a:extLst>
              <a:ext uri="{FF2B5EF4-FFF2-40B4-BE49-F238E27FC236}">
                <a16:creationId xmlns:a16="http://schemas.microsoft.com/office/drawing/2014/main" id="{589C2FE3-BF12-AD45-C1FF-6D23E9CE88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767" y="4341793"/>
            <a:ext cx="2486203" cy="2486203"/>
          </a:xfrm>
          <a:prstGeom prst="rect">
            <a:avLst/>
          </a:prstGeom>
        </p:spPr>
      </p:pic>
      <p:pic>
        <p:nvPicPr>
          <p:cNvPr id="16" name="Grafik 15" descr="Ein Bild, das Kabel enthält.&#10;&#10;Automatisch generierte Beschreibung">
            <a:extLst>
              <a:ext uri="{FF2B5EF4-FFF2-40B4-BE49-F238E27FC236}">
                <a16:creationId xmlns:a16="http://schemas.microsoft.com/office/drawing/2014/main" id="{FF6DB27A-86DD-D506-A10E-D99AD97D55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4355" y="4341793"/>
            <a:ext cx="22733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46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3AB3A-FA74-73FF-A763-887FCEB26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9E458-B711-7D33-EF91-10C0CE40C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585B39-B106-AAB9-D2FB-5C46B87826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Neues Konzept - Kompromisslösung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727DB82-9219-A3C4-9EA5-CD36D032741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82315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e-DE" dirty="0" err="1"/>
              <a:t>Zigbee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/>
              <a:t>Funkstandard</a:t>
            </a:r>
          </a:p>
          <a:p>
            <a:pPr>
              <a:lnSpc>
                <a:spcPct val="150000"/>
              </a:lnSpc>
            </a:pPr>
            <a:r>
              <a:rPr lang="de-DE" dirty="0"/>
              <a:t>Sehr Leistungseffizient</a:t>
            </a:r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4BDBE40C-A464-D85C-498F-E30A34A8B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pic>
        <p:nvPicPr>
          <p:cNvPr id="8" name="Grafik 7" descr="Ein Bild, das Fahren, Elektronisches Gerät, Text, Elektronik enthält.&#10;&#10;Automatisch generierte Beschreibung">
            <a:extLst>
              <a:ext uri="{FF2B5EF4-FFF2-40B4-BE49-F238E27FC236}">
                <a16:creationId xmlns:a16="http://schemas.microsoft.com/office/drawing/2014/main" id="{79D7985C-78F1-D917-33F8-C07E20A8B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6420" y="4862509"/>
            <a:ext cx="4798060" cy="137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8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E11F7-A58B-B417-CE2C-0BFAC37B6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768115-4BD1-94B7-598D-F17EC4DB5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0419C8-A2E6-A655-F2F6-C23908379F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Neues Konzept - Kompromisslösung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F5F54D1-412E-8711-B86C-B85FF5E2E0E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3937002" cy="815797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e-DE" dirty="0"/>
              <a:t>Externe Bewässerung</a:t>
            </a:r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  <a:p>
            <a:pPr marL="0" indent="0">
              <a:lnSpc>
                <a:spcPct val="150000"/>
              </a:lnSpc>
              <a:buNone/>
            </a:pPr>
            <a:endParaRPr lang="de-DE" dirty="0"/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C75E49D7-834C-01F6-0098-3AB5B89FC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E4D59F1-70D0-17BB-8957-047F65AB0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1" y="2455484"/>
            <a:ext cx="5178836" cy="452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72EA564-1954-46C3-9155-D43FDB0FEE71}"/>
              </a:ext>
            </a:extLst>
          </p:cNvPr>
          <p:cNvSpPr/>
          <p:nvPr/>
        </p:nvSpPr>
        <p:spPr>
          <a:xfrm>
            <a:off x="7223760" y="2455484"/>
            <a:ext cx="2854960" cy="2441636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852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E275-41F3-2E7E-498F-B0431B4E9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62A9E9-F029-6340-D83F-5E035641A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Organisatorisches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FA083D-351D-AA4F-5E21-3A9BAD3DCC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Optimale Laborzeiten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755777-6070-C2C8-4A56-5565798ABEB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de-DE" dirty="0"/>
              <a:t>Zwei Gruppen</a:t>
            </a:r>
          </a:p>
          <a:p>
            <a:pPr lvl="2">
              <a:lnSpc>
                <a:spcPct val="150000"/>
              </a:lnSpc>
            </a:pPr>
            <a:r>
              <a:rPr lang="de-DE" sz="2400" dirty="0"/>
              <a:t>Montag Nachmittag</a:t>
            </a:r>
          </a:p>
          <a:p>
            <a:pPr lvl="2">
              <a:lnSpc>
                <a:spcPct val="150000"/>
              </a:lnSpc>
            </a:pPr>
            <a:r>
              <a:rPr lang="de-DE" sz="2400" dirty="0"/>
              <a:t>Dienstag Nachmittag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82F868F1-BE8A-4FEC-A1A9-7C5EA2BB8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01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E4313-4818-286A-9379-F239EB259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F75E5-2B1C-7F38-A341-FDAAD739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Arbeitsstunden</a:t>
            </a:r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5AA31176-3FCE-056D-F24D-9DE6D7DD7C4C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3240033324"/>
              </p:ext>
            </p:extLst>
          </p:nvPr>
        </p:nvGraphicFramePr>
        <p:xfrm>
          <a:off x="1958569" y="2063838"/>
          <a:ext cx="8273902" cy="3768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951">
                  <a:extLst>
                    <a:ext uri="{9D8B030D-6E8A-4147-A177-3AD203B41FA5}">
                      <a16:colId xmlns:a16="http://schemas.microsoft.com/office/drawing/2014/main" val="2617019709"/>
                    </a:ext>
                  </a:extLst>
                </a:gridCol>
                <a:gridCol w="4136951">
                  <a:extLst>
                    <a:ext uri="{9D8B030D-6E8A-4147-A177-3AD203B41FA5}">
                      <a16:colId xmlns:a16="http://schemas.microsoft.com/office/drawing/2014/main" val="2044559476"/>
                    </a:ext>
                  </a:extLst>
                </a:gridCol>
              </a:tblGrid>
              <a:tr h="46905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Arbeitsstunden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87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496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4,5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28542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Christoph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9,5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687094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Henri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0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45005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Jannick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4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15673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Joscha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7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4632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 err="1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Kacper</a:t>
                      </a:r>
                      <a:endParaRPr lang="de-DE" b="0" dirty="0">
                        <a:solidFill>
                          <a:srgbClr val="434343"/>
                        </a:solidFill>
                        <a:effectLst/>
                        <a:latin typeface="+mn-lt"/>
                      </a:endParaRP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5,5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273288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Nils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9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48472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Paul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11,55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30099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Richard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9,75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36851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r>
                        <a:rPr lang="de-DE" b="1" i="0" u="none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60,8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51695"/>
                  </a:ext>
                </a:extLst>
              </a:tr>
            </a:tbl>
          </a:graphicData>
        </a:graphic>
      </p:graphicFrame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4E4661D8-089D-C2A1-86BC-854FF23E5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91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B2289-DC7B-5941-FA40-D6127F7E9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3BC32-7A13-B387-CB62-C63CACAC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Nächste Ziele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8326665-AFD7-A135-3045-79B79CB34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F581698-19CA-6F3A-38BE-3D7C1644840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Erste Programme auf ESP zum laufen bringen</a:t>
            </a:r>
          </a:p>
          <a:p>
            <a:pPr lvl="1"/>
            <a:r>
              <a:rPr lang="de-DE" dirty="0"/>
              <a:t>Stromverbrauch messen</a:t>
            </a:r>
          </a:p>
          <a:p>
            <a:pPr lvl="2"/>
            <a:r>
              <a:rPr lang="de-DE" dirty="0"/>
              <a:t>Beim Senden von Daten</a:t>
            </a:r>
          </a:p>
          <a:p>
            <a:pPr lvl="2"/>
            <a:r>
              <a:rPr lang="de-DE" dirty="0"/>
              <a:t>Im </a:t>
            </a:r>
            <a:r>
              <a:rPr lang="de-DE" dirty="0" err="1"/>
              <a:t>DeepSleep</a:t>
            </a:r>
            <a:r>
              <a:rPr lang="de-DE" dirty="0"/>
              <a:t> </a:t>
            </a:r>
          </a:p>
          <a:p>
            <a:r>
              <a:rPr lang="de-DE" dirty="0"/>
              <a:t>Designideen für Bewässerungseinheit und verstecken des Sensors</a:t>
            </a:r>
          </a:p>
          <a:p>
            <a:pPr lvl="2"/>
            <a:endParaRPr lang="de-DE" dirty="0"/>
          </a:p>
          <a:p>
            <a:pPr lvl="2"/>
            <a:endParaRPr lang="de-DE" dirty="0"/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DF29378C-B0CF-CDBB-9B5B-A6085A20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28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7FB95-6348-574C-7251-CCB9B74F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AF62997-2113-83BF-4434-399B98A3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768" y="2683895"/>
            <a:ext cx="5444231" cy="2862225"/>
          </a:xfrm>
        </p:spPr>
        <p:txBody>
          <a:bodyPr lIns="91440" tIns="45720" rIns="91440" bIns="45720" rtlCol="0" anchor="b"/>
          <a:lstStyle>
            <a:defPPr>
              <a:defRPr lang="de-DE"/>
            </a:defPPr>
          </a:lstStyle>
          <a:p>
            <a:pPr rtl="0"/>
            <a:r>
              <a:rPr lang="de-DE" sz="4800" dirty="0">
                <a:solidFill>
                  <a:schemeClr val="accent1"/>
                </a:solidFill>
              </a:rPr>
              <a:t>Danke für eure </a:t>
            </a:r>
            <a:br>
              <a:rPr lang="de-DE" sz="4800" dirty="0">
                <a:solidFill>
                  <a:schemeClr val="accent1"/>
                </a:solidFill>
              </a:rPr>
            </a:br>
            <a:r>
              <a:rPr lang="de-DE" sz="4800" dirty="0">
                <a:solidFill>
                  <a:schemeClr val="accent1"/>
                </a:solidFill>
              </a:rPr>
              <a:t>Aufmerksamkeit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A5BE1C-4CCE-B794-2761-D424BA1C1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9308" y="5557813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Noch Fragen?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E1F1041B-5377-CA4A-F724-741EB8E29A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B6EF2B6-2BC5-ACD6-7C55-2AC9B9ED59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091398" y="1382088"/>
            <a:ext cx="4320000" cy="4093821"/>
          </a:xfrm>
        </p:spPr>
      </p:pic>
    </p:spTree>
    <p:extLst>
      <p:ext uri="{BB962C8B-B14F-4D97-AF65-F5344CB8AC3E}">
        <p14:creationId xmlns:p14="http://schemas.microsoft.com/office/powerpoint/2010/main" val="160704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87">
      <a:dk1>
        <a:srgbClr val="000000"/>
      </a:dk1>
      <a:lt1>
        <a:srgbClr val="FFFFFF"/>
      </a:lt1>
      <a:dk2>
        <a:srgbClr val="BBAA9C"/>
      </a:dk2>
      <a:lt2>
        <a:srgbClr val="E7E6E6"/>
      </a:lt2>
      <a:accent1>
        <a:srgbClr val="668A60"/>
      </a:accent1>
      <a:accent2>
        <a:srgbClr val="702128"/>
      </a:accent2>
      <a:accent3>
        <a:srgbClr val="46708C"/>
      </a:accent3>
      <a:accent4>
        <a:srgbClr val="BB2606"/>
      </a:accent4>
      <a:accent5>
        <a:srgbClr val="F1910F"/>
      </a:accent5>
      <a:accent6>
        <a:srgbClr val="FBD5AD"/>
      </a:accent6>
      <a:hlink>
        <a:srgbClr val="6F2127"/>
      </a:hlink>
      <a:folHlink>
        <a:srgbClr val="BB2606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0155664_TF45300960_Win32" id="{93BB0830-D04C-40A9-843F-335C04F5FB29}" vid="{8CBED863-E79D-4613-8639-B6FC1394023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Persönlicher Reiseplaner</Template>
  <TotalTime>0</TotalTime>
  <Words>258</Words>
  <Application>Microsoft Office PowerPoint</Application>
  <PresentationFormat>Breitbild</PresentationFormat>
  <Paragraphs>100</Paragraphs>
  <Slides>11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Calibri</vt:lpstr>
      <vt:lpstr>Roboto</vt:lpstr>
      <vt:lpstr>Segoe UI</vt:lpstr>
      <vt:lpstr>Segoe UI Light</vt:lpstr>
      <vt:lpstr>Wingdings</vt:lpstr>
      <vt:lpstr>Office-Design</vt:lpstr>
      <vt:lpstr>Regeltermin 2</vt:lpstr>
      <vt:lpstr>Inhalt</vt:lpstr>
      <vt:lpstr>Ergebnisse Hardware</vt:lpstr>
      <vt:lpstr>Ergebnisse Hardware</vt:lpstr>
      <vt:lpstr>Ergebnisse Hardware</vt:lpstr>
      <vt:lpstr>Ergebnisse Hardware</vt:lpstr>
      <vt:lpstr>Ergebnisse Hardware</vt:lpstr>
      <vt:lpstr>Organisatorisches</vt:lpstr>
      <vt:lpstr>Arbeitsstunden</vt:lpstr>
      <vt:lpstr>Nächste Ziele</vt:lpstr>
      <vt:lpstr>Danke für eure 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 Müller</dc:creator>
  <cp:lastModifiedBy>Paul Kiehne</cp:lastModifiedBy>
  <cp:revision>127</cp:revision>
  <dcterms:created xsi:type="dcterms:W3CDTF">2024-10-15T17:07:22Z</dcterms:created>
  <dcterms:modified xsi:type="dcterms:W3CDTF">2024-10-30T18:25:50Z</dcterms:modified>
</cp:coreProperties>
</file>