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2"/>
    <p:sldId id="295" r:id="rId3"/>
    <p:sldId id="296" r:id="rId4"/>
    <p:sldId id="298" r:id="rId5"/>
    <p:sldId id="299" r:id="rId6"/>
    <p:sldId id="300" r:id="rId7"/>
    <p:sldId id="301" r:id="rId8"/>
  </p:sldIdLst>
  <p:sldSz cx="12192000" cy="6858000"/>
  <p:notesSz cx="6858000" cy="9144000"/>
  <p:defaultTextStyle>
    <a:defPPr rtl="0">
      <a:defRPr lang="de-DE"/>
    </a:defPPr>
    <a:lvl1pPr marL="0" algn="l" defTabSz="914400" rtl="0" eaLnBrk="1" latinLnBrk="0" hangingPunct="1">
      <a:defRPr lang="de-DE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de-DE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de-DE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de-DE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de-DE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de-DE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de-DE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de-DE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de-DE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5A9E1"/>
    <a:srgbClr val="95C21E"/>
    <a:srgbClr val="3E7090"/>
    <a:srgbClr val="685135"/>
    <a:srgbClr val="BDA07D"/>
    <a:srgbClr val="F5F9F9"/>
    <a:srgbClr val="627272"/>
    <a:srgbClr val="93A5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B6F25E5-1215-4E47-FEB4-793E389F1ADC}" v="277" dt="2024-10-26T09:24:03.554"/>
  </p1510:revLst>
</p1510:revInfo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282" autoAdjust="0"/>
    <p:restoredTop sz="94856" autoAdjust="0"/>
  </p:normalViewPr>
  <p:slideViewPr>
    <p:cSldViewPr snapToGrid="0">
      <p:cViewPr varScale="1">
        <p:scale>
          <a:sx n="78" d="100"/>
          <a:sy n="78" d="100"/>
        </p:scale>
        <p:origin x="638" y="6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86" d="100"/>
          <a:sy n="86" d="100"/>
        </p:scale>
        <p:origin x="384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BEAF03AE-1CC2-475F-B909-50970E9699A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de-DE" sz="1200"/>
            </a:lvl1pPr>
          </a:lstStyle>
          <a:p>
            <a:pPr rtl="0"/>
            <a:endParaRPr lang="de-DE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0B63C45E-73BA-4C86-A24F-A5006B4E7BA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de-DE" sz="1200"/>
            </a:lvl1pPr>
          </a:lstStyle>
          <a:p>
            <a:pPr rtl="0"/>
            <a:fld id="{0F37A4CE-17BB-4BB2-AC7B-97495293E2AC}" type="datetimeFigureOut">
              <a:rPr lang="de-DE" smtClean="0"/>
              <a:t>13.11.2024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71DB874-DF6A-4AFA-8055-4AD7EE4CE3A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de-DE" sz="1200"/>
            </a:lvl1pPr>
          </a:lstStyle>
          <a:p>
            <a:pPr rtl="0"/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677078F-04CB-4625-B536-5BCAA2EC6CA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de-DE" sz="1200"/>
            </a:lvl1pPr>
          </a:lstStyle>
          <a:p>
            <a:pPr rtl="0"/>
            <a:fld id="{BE0EF92D-82DD-4142-BCE8-036B91487D2E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570708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de-DE" sz="1200"/>
            </a:lvl1pPr>
          </a:lstStyle>
          <a:p>
            <a:pPr rtl="0"/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de-DE" sz="1200"/>
            </a:lvl1pPr>
          </a:lstStyle>
          <a:p>
            <a:pPr rtl="0"/>
            <a:fld id="{2C86C8F5-2FDA-4718-81AA-24F4816BBD56}" type="datetimeFigureOut">
              <a:rPr lang="de-DE" smtClean="0"/>
              <a:t>13.11.2024</a:t>
            </a:fld>
            <a:endParaRPr lang="de-DE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>
            <a:defPPr>
              <a:defRPr lang="de-DE"/>
            </a:defPPr>
          </a:lstStyle>
          <a:p>
            <a:pPr rtl="0"/>
            <a:endParaRPr lang="de-DE" dirty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lang="de-DE"/>
            </a:defPPr>
          </a:lstStyle>
          <a:p>
            <a:pPr lvl="0" rtl="0"/>
            <a:r>
              <a:rPr lang="de-DE"/>
              <a:t>Textmasterformat durch Klicken bearbeiten</a:t>
            </a:r>
          </a:p>
          <a:p>
            <a:pPr lvl="1" rtl="0"/>
            <a:r>
              <a:rPr lang="de-DE"/>
              <a:t>Zweite Ebene</a:t>
            </a:r>
          </a:p>
          <a:p>
            <a:pPr lvl="2" rtl="0"/>
            <a:r>
              <a:rPr lang="de-DE"/>
              <a:t>Dritte Ebene</a:t>
            </a:r>
          </a:p>
          <a:p>
            <a:pPr lvl="3" rtl="0"/>
            <a:r>
              <a:rPr lang="de-DE"/>
              <a:t>Vierte Ebene</a:t>
            </a:r>
          </a:p>
          <a:p>
            <a:pPr lvl="4" rtl="0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de-DE" sz="1200"/>
            </a:lvl1pPr>
          </a:lstStyle>
          <a:p>
            <a:pPr rtl="0"/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de-DE" sz="1200"/>
            </a:lvl1pPr>
          </a:lstStyle>
          <a:p>
            <a:pPr rtl="0"/>
            <a:fld id="{C58EC616-C518-4358-9496-6C33B2F5FA56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323220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lang="de-DE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de-DE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de-DE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de-DE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de-DE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de-DE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de-DE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de-DE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de-DE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C58EC616-C518-4358-9496-6C33B2F5FA56}" type="slidenum">
              <a:rPr lang="de-DE" smtClean="0"/>
              <a:t>1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518227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63BEA4-CB21-3848-3EB8-DB8B17C7BB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DA2AB0C3-C262-6D60-1B0A-A79057DF029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FB574B84-5B8C-2266-BB73-A5E51F6034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7E48660-EC36-2DA9-A3D3-5FA002EF1EE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C58EC616-C518-4358-9496-6C33B2F5FA56}" type="slidenum">
              <a:rPr lang="de-DE" smtClean="0"/>
              <a:t>7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354672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>
            <a:extLst>
              <a:ext uri="{FF2B5EF4-FFF2-40B4-BE49-F238E27FC236}">
                <a16:creationId xmlns:a16="http://schemas.microsoft.com/office/drawing/2014/main" id="{544ACCFF-64A9-40AA-93F9-86E3CE01618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1769" y="2683895"/>
            <a:ext cx="5278514" cy="2862225"/>
          </a:xfrm>
          <a:prstGeom prst="rect">
            <a:avLst/>
          </a:prstGeom>
        </p:spPr>
        <p:txBody>
          <a:bodyPr rtlCol="0" anchor="b"/>
          <a:lstStyle>
            <a:lvl1pPr>
              <a:lnSpc>
                <a:spcPct val="100000"/>
              </a:lnSpc>
              <a:defRPr lang="de-DE" sz="5000" cap="all" spc="200"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pPr rtl="0"/>
            <a:r>
              <a:rPr lang="de-DE"/>
              <a:t>Titel durch Klicken hinzufügen</a:t>
            </a: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AD785D0F-160C-4A31-93B3-F251B073075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85636" y="5568698"/>
            <a:ext cx="5278514" cy="618142"/>
          </a:xfrm>
          <a:prstGeom prst="rect">
            <a:avLst/>
          </a:prstGeom>
        </p:spPr>
        <p:txBody>
          <a:bodyPr rtlCol="0" anchor="t"/>
          <a:lstStyle>
            <a:lvl1pPr marL="0" indent="0">
              <a:buNone/>
              <a:defRPr lang="de-DE" sz="2000" b="0" i="0" spc="200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 rtl="0"/>
            <a:r>
              <a:rPr lang="de-DE"/>
              <a:t>Klicken, um Namen hinzuzufügen</a:t>
            </a:r>
          </a:p>
        </p:txBody>
      </p:sp>
      <p:sp>
        <p:nvSpPr>
          <p:cNvPr id="11" name="Bildplatzhalter 10">
            <a:extLst>
              <a:ext uri="{FF2B5EF4-FFF2-40B4-BE49-F238E27FC236}">
                <a16:creationId xmlns:a16="http://schemas.microsoft.com/office/drawing/2014/main" id="{31CCC134-2698-41E9-A225-76300EF59E5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952488" y="950976"/>
            <a:ext cx="5239512" cy="4965192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 lang="de-DE" spc="400" baseline="0"/>
            </a:lvl1pPr>
          </a:lstStyle>
          <a:p>
            <a:pPr rtl="0"/>
            <a:r>
              <a:rPr lang="de-DE" dirty="0"/>
              <a:t>Bild durch Klicken auf Symbol hinzufügen</a:t>
            </a:r>
          </a:p>
        </p:txBody>
      </p:sp>
      <p:sp>
        <p:nvSpPr>
          <p:cNvPr id="5" name="Textplatzhalter 3">
            <a:extLst>
              <a:ext uri="{FF2B5EF4-FFF2-40B4-BE49-F238E27FC236}">
                <a16:creationId xmlns:a16="http://schemas.microsoft.com/office/drawing/2014/main" id="{6EEBC2D4-4F41-249E-7141-E0E12113CEB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572346" y="0"/>
            <a:ext cx="2895600" cy="6858000"/>
          </a:xfrm>
          <a:prstGeom prst="rect">
            <a:avLst/>
          </a:prstGeom>
          <a:solidFill>
            <a:schemeClr val="accent1">
              <a:alpha val="50000"/>
            </a:schemeClr>
          </a:solidFill>
        </p:spPr>
        <p:txBody>
          <a:bodyPr rtlCol="0"/>
          <a:lstStyle>
            <a:lvl1pPr>
              <a:defRPr lang="de-DE">
                <a:noFill/>
              </a:defRPr>
            </a:lvl1pPr>
            <a:lvl2pPr>
              <a:defRPr lang="de-DE">
                <a:noFill/>
              </a:defRPr>
            </a:lvl2pPr>
            <a:lvl3pPr>
              <a:defRPr lang="de-DE">
                <a:noFill/>
              </a:defRPr>
            </a:lvl3pPr>
            <a:lvl4pPr>
              <a:defRPr lang="de-DE">
                <a:noFill/>
              </a:defRPr>
            </a:lvl4pPr>
            <a:lvl5pPr>
              <a:defRPr lang="de-DE">
                <a:noFill/>
              </a:defRPr>
            </a:lvl5pPr>
          </a:lstStyle>
          <a:p>
            <a:pPr lvl="0" rtl="0"/>
            <a:r>
              <a:rPr lang="de-DE"/>
              <a:t>Mastertextformat bearbeiten</a:t>
            </a:r>
          </a:p>
          <a:p>
            <a:pPr lvl="1" rtl="0"/>
            <a:r>
              <a:rPr lang="de-DE"/>
              <a:t>Zweite Ebene</a:t>
            </a:r>
          </a:p>
          <a:p>
            <a:pPr lvl="2" rtl="0"/>
            <a:r>
              <a:rPr lang="de-DE"/>
              <a:t>Dritte Ebene</a:t>
            </a:r>
          </a:p>
          <a:p>
            <a:pPr lvl="3" rtl="0"/>
            <a:r>
              <a:rPr lang="de-DE"/>
              <a:t>Vierte Ebene</a:t>
            </a:r>
          </a:p>
          <a:p>
            <a:pPr lvl="4" rtl="0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21278060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mit Inhalt teil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12C65D0-3E91-45C0-BC6C-CC7BFE58B0B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74800" y="3429000"/>
            <a:ext cx="3097320" cy="978408"/>
          </a:xfrm>
          <a:prstGeom prst="rect">
            <a:avLst/>
          </a:prstGeom>
        </p:spPr>
        <p:txBody>
          <a:bodyPr rtlCol="0" anchor="ctr"/>
          <a:lstStyle>
            <a:lvl1pPr algn="l">
              <a:defRPr lang="de-DE" sz="3200" cap="all" spc="200"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pPr rtl="0"/>
            <a:r>
              <a:rPr lang="de-DE"/>
              <a:t>Titel durch Klicken hinzufügen</a:t>
            </a:r>
          </a:p>
        </p:txBody>
      </p:sp>
      <p:sp>
        <p:nvSpPr>
          <p:cNvPr id="6" name="Bildplatzhalter 5">
            <a:extLst>
              <a:ext uri="{FF2B5EF4-FFF2-40B4-BE49-F238E27FC236}">
                <a16:creationId xmlns:a16="http://schemas.microsoft.com/office/drawing/2014/main" id="{09651A5D-2C86-4900-A248-8559E39BDAC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2051050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 lang="de-DE" spc="400" baseline="0"/>
            </a:lvl1pPr>
          </a:lstStyle>
          <a:p>
            <a:pPr rtl="0"/>
            <a:r>
              <a:rPr lang="de-DE" dirty="0"/>
              <a:t>Bild durch Klicken auf Symbol hinzufügen</a:t>
            </a:r>
          </a:p>
        </p:txBody>
      </p:sp>
      <p:sp>
        <p:nvSpPr>
          <p:cNvPr id="9" name="Textplatzhalter 11">
            <a:extLst>
              <a:ext uri="{FF2B5EF4-FFF2-40B4-BE49-F238E27FC236}">
                <a16:creationId xmlns:a16="http://schemas.microsoft.com/office/drawing/2014/main" id="{D5F84479-AB5A-4587-BAAF-A05E52224B4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35700" y="2854660"/>
            <a:ext cx="4749800" cy="2129971"/>
          </a:xfrm>
          <a:prstGeom prst="rect">
            <a:avLst/>
          </a:prstGeom>
        </p:spPr>
        <p:txBody>
          <a:bodyPr rtlCol="0" anchor="ctr"/>
          <a:lstStyle>
            <a:lvl1pPr marL="285750" indent="-285750" algn="l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lang="de-DE" sz="1600" cap="none" spc="50" baseline="0">
                <a:latin typeface="+mn-lt"/>
              </a:defRPr>
            </a:lvl1pPr>
          </a:lstStyle>
          <a:p>
            <a:pPr lvl="0" rtl="0"/>
            <a:r>
              <a:rPr lang="de-DE"/>
              <a:t>Klicken Sie, um Text hinzuzufügen.</a:t>
            </a:r>
          </a:p>
        </p:txBody>
      </p:sp>
      <p:sp>
        <p:nvSpPr>
          <p:cNvPr id="7" name="Bildplatzhalter 5">
            <a:extLst>
              <a:ext uri="{FF2B5EF4-FFF2-40B4-BE49-F238E27FC236}">
                <a16:creationId xmlns:a16="http://schemas.microsoft.com/office/drawing/2014/main" id="{3D8D3253-3A08-4F2F-B6B3-607BBC6B33D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5788241"/>
            <a:ext cx="12192000" cy="1069760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 lang="de-DE" spc="400" baseline="0"/>
            </a:lvl1pPr>
          </a:lstStyle>
          <a:p>
            <a:pPr rtl="0"/>
            <a:r>
              <a:rPr lang="de-DE" dirty="0"/>
              <a:t>Bild durch Klicken auf Symbol hinzufügen</a:t>
            </a:r>
          </a:p>
        </p:txBody>
      </p:sp>
    </p:spTree>
    <p:extLst>
      <p:ext uri="{BB962C8B-B14F-4D97-AF65-F5344CB8AC3E}">
        <p14:creationId xmlns:p14="http://schemas.microsoft.com/office/powerpoint/2010/main" val="23772393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eitach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>
            <a:extLst>
              <a:ext uri="{FF2B5EF4-FFF2-40B4-BE49-F238E27FC236}">
                <a16:creationId xmlns:a16="http://schemas.microsoft.com/office/drawing/2014/main" id="{11220C40-4EC0-BFB1-D615-1455BA15A0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3684897"/>
          </a:xfrm>
          <a:prstGeom prst="rect">
            <a:avLst/>
          </a:prstGeom>
          <a:solidFill>
            <a:schemeClr val="tx2">
              <a:lumMod val="60000"/>
              <a:lumOff val="40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</a:lstStyle>
          <a:p>
            <a:pPr algn="ctr" rtl="0"/>
            <a:endParaRPr lang="de-DE" dirty="0"/>
          </a:p>
        </p:txBody>
      </p:sp>
      <p:cxnSp>
        <p:nvCxnSpPr>
          <p:cNvPr id="38" name="Gerader Verbinder 37">
            <a:extLst>
              <a:ext uri="{FF2B5EF4-FFF2-40B4-BE49-F238E27FC236}">
                <a16:creationId xmlns:a16="http://schemas.microsoft.com/office/drawing/2014/main" id="{78B9A4D3-8D91-4865-B422-5F60885A73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>
            <a:off x="1592874" y="3684898"/>
            <a:ext cx="9006253" cy="0"/>
          </a:xfrm>
          <a:prstGeom prst="line">
            <a:avLst/>
          </a:prstGeom>
          <a:ln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el 1">
            <a:extLst>
              <a:ext uri="{FF2B5EF4-FFF2-40B4-BE49-F238E27FC236}">
                <a16:creationId xmlns:a16="http://schemas.microsoft.com/office/drawing/2014/main" id="{90ECDAF5-DEB9-4A0C-9165-6ED23184A3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498928"/>
            <a:ext cx="10515600" cy="565435"/>
          </a:xfrm>
          <a:prstGeom prst="rect">
            <a:avLst/>
          </a:prstGeom>
        </p:spPr>
        <p:txBody>
          <a:bodyPr rtlCol="0"/>
          <a:lstStyle>
            <a:lvl1pPr algn="ctr">
              <a:defRPr lang="de-DE" sz="3200" cap="all" spc="200" baseline="0">
                <a:solidFill>
                  <a:schemeClr val="accent3"/>
                </a:solidFill>
              </a:defRPr>
            </a:lvl1pPr>
          </a:lstStyle>
          <a:p>
            <a:pPr rtl="0"/>
            <a:r>
              <a:rPr lang="de-DE"/>
              <a:t>Titel durch Klicken hinzufügen</a:t>
            </a: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65FEA1AD-EC70-422F-BADD-FCA14BF9D4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428750" y="3520775"/>
            <a:ext cx="328246" cy="3282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</a:lstStyle>
          <a:p>
            <a:pPr algn="ctr" rtl="0"/>
            <a:endParaRPr lang="de-DE" dirty="0">
              <a:solidFill>
                <a:schemeClr val="accent2"/>
              </a:solidFill>
            </a:endParaRPr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1C84996E-63EA-4C88-816A-3AE158BB57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680314" y="3520775"/>
            <a:ext cx="328246" cy="328246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</a:lstStyle>
          <a:p>
            <a:pPr algn="ctr" rtl="0"/>
            <a:endParaRPr lang="de-DE" dirty="0"/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ECA09893-F9A1-4FA2-A462-C1C443EC32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931878" y="3520775"/>
            <a:ext cx="328246" cy="328246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</a:lstStyle>
          <a:p>
            <a:pPr algn="ctr" rtl="0"/>
            <a:endParaRPr lang="de-DE" dirty="0"/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829FBC17-744B-4367-90B4-20C9CDBD18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183442" y="3520775"/>
            <a:ext cx="328246" cy="328246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</a:lstStyle>
          <a:p>
            <a:pPr algn="ctr" rtl="0"/>
            <a:endParaRPr lang="de-DE" dirty="0"/>
          </a:p>
        </p:txBody>
      </p:sp>
      <p:sp>
        <p:nvSpPr>
          <p:cNvPr id="16" name="Rechteck 15">
            <a:extLst>
              <a:ext uri="{FF2B5EF4-FFF2-40B4-BE49-F238E27FC236}">
                <a16:creationId xmlns:a16="http://schemas.microsoft.com/office/drawing/2014/main" id="{79FD6CCE-53EA-424C-A29B-35A77F7820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435004" y="3520775"/>
            <a:ext cx="328246" cy="32824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</a:lstStyle>
          <a:p>
            <a:pPr algn="ctr" rtl="0"/>
            <a:endParaRPr lang="de-DE" dirty="0">
              <a:solidFill>
                <a:schemeClr val="accent1"/>
              </a:solidFill>
            </a:endParaRPr>
          </a:p>
        </p:txBody>
      </p:sp>
      <p:cxnSp>
        <p:nvCxnSpPr>
          <p:cNvPr id="18" name="Gerader Verbinder 17">
            <a:extLst>
              <a:ext uri="{FF2B5EF4-FFF2-40B4-BE49-F238E27FC236}">
                <a16:creationId xmlns:a16="http://schemas.microsoft.com/office/drawing/2014/main" id="{A1ADC218-9303-4431-8BD2-4D5F9C19A2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592873" y="2964383"/>
            <a:ext cx="0" cy="415716"/>
          </a:xfrm>
          <a:prstGeom prst="line">
            <a:avLst/>
          </a:prstGeom>
          <a:ln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Gerader Verbinder 21">
            <a:extLst>
              <a:ext uri="{FF2B5EF4-FFF2-40B4-BE49-F238E27FC236}">
                <a16:creationId xmlns:a16="http://schemas.microsoft.com/office/drawing/2014/main" id="{4F724929-97F8-4988-BD69-D86CAA6950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096001" y="2964383"/>
            <a:ext cx="0" cy="415716"/>
          </a:xfrm>
          <a:prstGeom prst="line">
            <a:avLst/>
          </a:prstGeom>
          <a:ln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Gerader Verbinder 23">
            <a:extLst>
              <a:ext uri="{FF2B5EF4-FFF2-40B4-BE49-F238E27FC236}">
                <a16:creationId xmlns:a16="http://schemas.microsoft.com/office/drawing/2014/main" id="{F80FEF08-1FB7-46B4-AB6B-D672A96A71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0599127" y="2964383"/>
            <a:ext cx="0" cy="415716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platzhalter 22">
            <a:extLst>
              <a:ext uri="{FF2B5EF4-FFF2-40B4-BE49-F238E27FC236}">
                <a16:creationId xmlns:a16="http://schemas.microsoft.com/office/drawing/2014/main" id="{8BA510CE-108D-434A-9BE7-BE671217523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65172" y="2075688"/>
            <a:ext cx="2251564" cy="498496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lang="de-DE" sz="1600" cap="all" baseline="0">
                <a:solidFill>
                  <a:schemeClr val="accent2"/>
                </a:solidFill>
                <a:latin typeface="Segoe UI" panose="020B0502040204020203" pitchFamily="34" charset="0"/>
              </a:defRPr>
            </a:lvl1pPr>
          </a:lstStyle>
          <a:p>
            <a:pPr lvl="0" rtl="0"/>
            <a:r>
              <a:rPr lang="de-DE"/>
              <a:t>Text hinzufügen</a:t>
            </a:r>
          </a:p>
        </p:txBody>
      </p:sp>
      <p:sp>
        <p:nvSpPr>
          <p:cNvPr id="28" name="Textplatzhalter 22">
            <a:extLst>
              <a:ext uri="{FF2B5EF4-FFF2-40B4-BE49-F238E27FC236}">
                <a16:creationId xmlns:a16="http://schemas.microsoft.com/office/drawing/2014/main" id="{00414708-82D0-44BF-8CBD-2D165A38561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65172" y="2578608"/>
            <a:ext cx="2251564" cy="310896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lnSpc>
                <a:spcPct val="114000"/>
              </a:lnSpc>
              <a:spcBef>
                <a:spcPts val="0"/>
              </a:spcBef>
              <a:buNone/>
              <a:defRPr lang="de-DE" sz="1200" spc="50" baseline="0">
                <a:solidFill>
                  <a:schemeClr val="accent2"/>
                </a:solidFill>
              </a:defRPr>
            </a:lvl1pPr>
          </a:lstStyle>
          <a:p>
            <a:pPr lvl="0" rtl="0"/>
            <a:r>
              <a:rPr lang="de-DE"/>
              <a:t>Text hinzufügen</a:t>
            </a:r>
          </a:p>
        </p:txBody>
      </p:sp>
      <p:sp>
        <p:nvSpPr>
          <p:cNvPr id="29" name="Textplatzhalter 22">
            <a:extLst>
              <a:ext uri="{FF2B5EF4-FFF2-40B4-BE49-F238E27FC236}">
                <a16:creationId xmlns:a16="http://schemas.microsoft.com/office/drawing/2014/main" id="{272F07D4-1C66-4FA2-8361-FC6267F1771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70216" y="2075688"/>
            <a:ext cx="2251564" cy="498496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lang="de-DE" sz="1600" cap="all" baseline="0">
                <a:solidFill>
                  <a:schemeClr val="accent5">
                    <a:lumMod val="50000"/>
                  </a:schemeClr>
                </a:solidFill>
                <a:latin typeface="Segoe UI" panose="020B0502040204020203" pitchFamily="34" charset="0"/>
              </a:defRPr>
            </a:lvl1pPr>
          </a:lstStyle>
          <a:p>
            <a:pPr lvl="0" rtl="0"/>
            <a:r>
              <a:rPr lang="de-DE"/>
              <a:t>Text hinzufügen</a:t>
            </a:r>
          </a:p>
        </p:txBody>
      </p:sp>
      <p:sp>
        <p:nvSpPr>
          <p:cNvPr id="30" name="Textplatzhalter 22">
            <a:extLst>
              <a:ext uri="{FF2B5EF4-FFF2-40B4-BE49-F238E27FC236}">
                <a16:creationId xmlns:a16="http://schemas.microsoft.com/office/drawing/2014/main" id="{432C0CF3-19F3-4C10-9EEC-BA5E5F3FD22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970216" y="2578608"/>
            <a:ext cx="2251564" cy="310896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lnSpc>
                <a:spcPct val="114000"/>
              </a:lnSpc>
              <a:spcBef>
                <a:spcPts val="0"/>
              </a:spcBef>
              <a:buNone/>
              <a:defRPr lang="de-DE" sz="1200" spc="50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 rtl="0"/>
            <a:r>
              <a:rPr lang="de-DE"/>
              <a:t>Text hinzufügen</a:t>
            </a:r>
          </a:p>
        </p:txBody>
      </p:sp>
      <p:sp>
        <p:nvSpPr>
          <p:cNvPr id="31" name="Textplatzhalter 22">
            <a:extLst>
              <a:ext uri="{FF2B5EF4-FFF2-40B4-BE49-F238E27FC236}">
                <a16:creationId xmlns:a16="http://schemas.microsoft.com/office/drawing/2014/main" id="{4A3A0AFC-7EB9-4059-8C59-C42379BA923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473340" y="2075688"/>
            <a:ext cx="2251564" cy="498496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lang="de-DE" sz="1600" cap="all" baseline="0">
                <a:solidFill>
                  <a:schemeClr val="accent1">
                    <a:lumMod val="75000"/>
                  </a:schemeClr>
                </a:solidFill>
                <a:latin typeface="Segoe UI" panose="020B0502040204020203" pitchFamily="34" charset="0"/>
              </a:defRPr>
            </a:lvl1pPr>
          </a:lstStyle>
          <a:p>
            <a:pPr lvl="0" rtl="0"/>
            <a:r>
              <a:rPr lang="de-DE"/>
              <a:t>Text hinzufügen</a:t>
            </a:r>
          </a:p>
        </p:txBody>
      </p:sp>
      <p:sp>
        <p:nvSpPr>
          <p:cNvPr id="32" name="Textplatzhalter 22">
            <a:extLst>
              <a:ext uri="{FF2B5EF4-FFF2-40B4-BE49-F238E27FC236}">
                <a16:creationId xmlns:a16="http://schemas.microsoft.com/office/drawing/2014/main" id="{417F27A8-21AF-48E6-8A67-65C9920A307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473340" y="2578608"/>
            <a:ext cx="2251564" cy="310896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lnSpc>
                <a:spcPct val="114000"/>
              </a:lnSpc>
              <a:spcBef>
                <a:spcPts val="0"/>
              </a:spcBef>
              <a:buNone/>
              <a:defRPr lang="de-DE" sz="1200" spc="50"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pPr lvl="0" rtl="0"/>
            <a:r>
              <a:rPr lang="de-DE"/>
              <a:t>Text hinzufügen</a:t>
            </a:r>
          </a:p>
        </p:txBody>
      </p:sp>
      <p:sp>
        <p:nvSpPr>
          <p:cNvPr id="33" name="Textplatzhalter 22">
            <a:extLst>
              <a:ext uri="{FF2B5EF4-FFF2-40B4-BE49-F238E27FC236}">
                <a16:creationId xmlns:a16="http://schemas.microsoft.com/office/drawing/2014/main" id="{F26C8D2A-15B8-4AB1-83F7-74DB0A35CC77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2716736" y="4398264"/>
            <a:ext cx="2251562" cy="498496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lang="de-DE" sz="1600" cap="all" baseline="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</a:defRPr>
            </a:lvl1pPr>
          </a:lstStyle>
          <a:p>
            <a:pPr lvl="0" rtl="0"/>
            <a:r>
              <a:rPr lang="de-DE"/>
              <a:t>Text hinzufügen</a:t>
            </a:r>
          </a:p>
        </p:txBody>
      </p:sp>
      <p:sp>
        <p:nvSpPr>
          <p:cNvPr id="34" name="Textplatzhalter 22">
            <a:extLst>
              <a:ext uri="{FF2B5EF4-FFF2-40B4-BE49-F238E27FC236}">
                <a16:creationId xmlns:a16="http://schemas.microsoft.com/office/drawing/2014/main" id="{07311D06-DEA1-4811-AC58-E3B935DC5A8F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2716736" y="4917263"/>
            <a:ext cx="2251562" cy="310896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lnSpc>
                <a:spcPct val="114000"/>
              </a:lnSpc>
              <a:spcBef>
                <a:spcPts val="0"/>
              </a:spcBef>
              <a:buNone/>
              <a:defRPr lang="de-DE" sz="1200" spc="50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 rtl="0"/>
            <a:r>
              <a:rPr lang="de-DE"/>
              <a:t>Text hinzufügen</a:t>
            </a:r>
          </a:p>
        </p:txBody>
      </p:sp>
      <p:sp>
        <p:nvSpPr>
          <p:cNvPr id="35" name="Textplatzhalter 22">
            <a:extLst>
              <a:ext uri="{FF2B5EF4-FFF2-40B4-BE49-F238E27FC236}">
                <a16:creationId xmlns:a16="http://schemas.microsoft.com/office/drawing/2014/main" id="{23AC1CF6-E394-4A35-A634-F187E005A4F8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7221784" y="4398264"/>
            <a:ext cx="2251562" cy="498496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lang="de-DE" sz="1600" cap="all" baseline="0">
                <a:solidFill>
                  <a:schemeClr val="accent3"/>
                </a:solidFill>
                <a:latin typeface="Segoe UI" panose="020B0502040204020203" pitchFamily="34" charset="0"/>
              </a:defRPr>
            </a:lvl1pPr>
          </a:lstStyle>
          <a:p>
            <a:pPr lvl="0" rtl="0"/>
            <a:r>
              <a:rPr lang="de-DE"/>
              <a:t>Text hinzufügen</a:t>
            </a:r>
          </a:p>
        </p:txBody>
      </p:sp>
      <p:sp>
        <p:nvSpPr>
          <p:cNvPr id="36" name="Textplatzhalter 22">
            <a:extLst>
              <a:ext uri="{FF2B5EF4-FFF2-40B4-BE49-F238E27FC236}">
                <a16:creationId xmlns:a16="http://schemas.microsoft.com/office/drawing/2014/main" id="{9F72BEB0-9B11-4205-B9FC-10E5201C8132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7221784" y="4917263"/>
            <a:ext cx="2251562" cy="310896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lnSpc>
                <a:spcPct val="114000"/>
              </a:lnSpc>
              <a:spcBef>
                <a:spcPts val="0"/>
              </a:spcBef>
              <a:buNone/>
              <a:defRPr lang="de-DE" sz="1200" spc="50" baseline="0">
                <a:solidFill>
                  <a:schemeClr val="accent3"/>
                </a:solidFill>
              </a:defRPr>
            </a:lvl1pPr>
          </a:lstStyle>
          <a:p>
            <a:pPr lvl="0" rtl="0"/>
            <a:r>
              <a:rPr lang="de-DE"/>
              <a:t>Text hinzufügen</a:t>
            </a:r>
          </a:p>
        </p:txBody>
      </p:sp>
      <p:cxnSp>
        <p:nvCxnSpPr>
          <p:cNvPr id="51" name="Gerader Verbinder 50">
            <a:extLst>
              <a:ext uri="{FF2B5EF4-FFF2-40B4-BE49-F238E27FC236}">
                <a16:creationId xmlns:a16="http://schemas.microsoft.com/office/drawing/2014/main" id="{0E574CD7-C8A6-4F56-81B4-F72FB22E04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844715" y="3977431"/>
            <a:ext cx="0" cy="415716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Gerader Verbinder 52">
            <a:extLst>
              <a:ext uri="{FF2B5EF4-FFF2-40B4-BE49-F238E27FC236}">
                <a16:creationId xmlns:a16="http://schemas.microsoft.com/office/drawing/2014/main" id="{50FC7994-2504-4FF9-81F5-24405FEF06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347565" y="3977431"/>
            <a:ext cx="0" cy="415716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678376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ünfspaltiges Layout">
    <p:bg>
      <p:bgPr>
        <a:solidFill>
          <a:schemeClr val="bg1">
            <a:alpha val="3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>
            <a:extLst>
              <a:ext uri="{FF2B5EF4-FFF2-40B4-BE49-F238E27FC236}">
                <a16:creationId xmlns:a16="http://schemas.microsoft.com/office/drawing/2014/main" id="{78101351-79F8-4AD7-A22B-E7AFB1C699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4274260"/>
            <a:ext cx="12192000" cy="2583739"/>
          </a:xfrm>
          <a:prstGeom prst="rect">
            <a:avLst/>
          </a:prstGeom>
          <a:solidFill>
            <a:schemeClr val="tx2">
              <a:lumMod val="60000"/>
              <a:lumOff val="40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</a:lstStyle>
          <a:p>
            <a:pPr algn="ctr" rtl="0"/>
            <a:endParaRPr lang="de-DE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E09A49BC-8099-40DE-8210-5A1CBAA423D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498928"/>
            <a:ext cx="10515600" cy="567872"/>
          </a:xfrm>
          <a:prstGeom prst="rect">
            <a:avLst/>
          </a:prstGeom>
        </p:spPr>
        <p:txBody>
          <a:bodyPr rtlCol="0"/>
          <a:lstStyle>
            <a:lvl1pPr algn="ctr">
              <a:defRPr lang="de-DE" sz="3200" cap="all" spc="200" baseline="0">
                <a:solidFill>
                  <a:schemeClr val="accent1"/>
                </a:solidFill>
              </a:defRPr>
            </a:lvl1pPr>
          </a:lstStyle>
          <a:p>
            <a:pPr rtl="0"/>
            <a:r>
              <a:rPr lang="de-DE"/>
              <a:t>Titel durch Klicken hinzufügen</a:t>
            </a:r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45B7BBE6-4278-4E33-9044-72A2E0C0E4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8564" y="1585733"/>
            <a:ext cx="2065188" cy="3995918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</a:lstStyle>
          <a:p>
            <a:pPr algn="ctr" rtl="0"/>
            <a:endParaRPr lang="de-DE" dirty="0">
              <a:solidFill>
                <a:schemeClr val="accent3"/>
              </a:solidFill>
            </a:endParaRPr>
          </a:p>
        </p:txBody>
      </p:sp>
      <p:sp>
        <p:nvSpPr>
          <p:cNvPr id="15" name="Rechteck 14">
            <a:extLst>
              <a:ext uri="{FF2B5EF4-FFF2-40B4-BE49-F238E27FC236}">
                <a16:creationId xmlns:a16="http://schemas.microsoft.com/office/drawing/2014/main" id="{600E549E-0E7C-4599-B51C-97AA7E525C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832832" y="1585733"/>
            <a:ext cx="2065188" cy="3995918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</a:lstStyle>
          <a:p>
            <a:pPr algn="ctr" rtl="0"/>
            <a:endParaRPr lang="de-DE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7" name="Rechteck 16">
            <a:extLst>
              <a:ext uri="{FF2B5EF4-FFF2-40B4-BE49-F238E27FC236}">
                <a16:creationId xmlns:a16="http://schemas.microsoft.com/office/drawing/2014/main" id="{AF7C507F-AD4D-47B6-88C3-C1D0154FB7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063405" y="1585733"/>
            <a:ext cx="2065188" cy="3995918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</a:lstStyle>
          <a:p>
            <a:pPr algn="ctr" rtl="0"/>
            <a:endParaRPr lang="de-DE" dirty="0"/>
          </a:p>
        </p:txBody>
      </p:sp>
      <p:sp>
        <p:nvSpPr>
          <p:cNvPr id="19" name="Rechteck 18">
            <a:extLst>
              <a:ext uri="{FF2B5EF4-FFF2-40B4-BE49-F238E27FC236}">
                <a16:creationId xmlns:a16="http://schemas.microsoft.com/office/drawing/2014/main" id="{EA0266B1-BBD1-44C0-8D4C-4E651D320B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293980" y="1585733"/>
            <a:ext cx="2065188" cy="3995918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</a:lstStyle>
          <a:p>
            <a:pPr algn="ctr" rtl="0"/>
            <a:endParaRPr lang="de-DE" dirty="0"/>
          </a:p>
        </p:txBody>
      </p:sp>
      <p:sp>
        <p:nvSpPr>
          <p:cNvPr id="21" name="Rechteck 20">
            <a:extLst>
              <a:ext uri="{FF2B5EF4-FFF2-40B4-BE49-F238E27FC236}">
                <a16:creationId xmlns:a16="http://schemas.microsoft.com/office/drawing/2014/main" id="{D71BB1CE-E3FA-4E7F-A54B-3FB675098A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511052" y="1585733"/>
            <a:ext cx="2065188" cy="3995918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</a:lstStyle>
          <a:p>
            <a:pPr algn="ctr" rtl="0"/>
            <a:endParaRPr lang="de-DE" dirty="0"/>
          </a:p>
        </p:txBody>
      </p:sp>
      <p:sp>
        <p:nvSpPr>
          <p:cNvPr id="23" name="Textplatzhalter 22">
            <a:extLst>
              <a:ext uri="{FF2B5EF4-FFF2-40B4-BE49-F238E27FC236}">
                <a16:creationId xmlns:a16="http://schemas.microsoft.com/office/drawing/2014/main" id="{15D11F63-A3DB-4EB1-9148-6E8C6678D14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27843" y="2432304"/>
            <a:ext cx="1826631" cy="776287"/>
          </a:xfrm>
          <a:prstGeom prst="rect">
            <a:avLst/>
          </a:prstGeom>
        </p:spPr>
        <p:txBody>
          <a:bodyPr rtlCol="0" anchor="ctr"/>
          <a:lstStyle>
            <a:lvl1pPr marL="0" indent="0">
              <a:buNone/>
              <a:defRPr lang="de-DE" sz="1800" cap="all" normalizeH="0" baseline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de-DE"/>
              <a:t>Text hinzufügen</a:t>
            </a:r>
          </a:p>
        </p:txBody>
      </p:sp>
      <p:sp>
        <p:nvSpPr>
          <p:cNvPr id="29" name="Textplatzhalter 22">
            <a:extLst>
              <a:ext uri="{FF2B5EF4-FFF2-40B4-BE49-F238E27FC236}">
                <a16:creationId xmlns:a16="http://schemas.microsoft.com/office/drawing/2014/main" id="{96E63495-7407-4360-95F6-82D0C68813B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27843" y="3429000"/>
            <a:ext cx="1826631" cy="1527689"/>
          </a:xfrm>
          <a:prstGeom prst="rect">
            <a:avLst/>
          </a:prstGeom>
        </p:spPr>
        <p:txBody>
          <a:bodyPr rtlCol="0"/>
          <a:lstStyle>
            <a:lvl1pPr marL="0" indent="0">
              <a:lnSpc>
                <a:spcPct val="114000"/>
              </a:lnSpc>
              <a:spcBef>
                <a:spcPts val="0"/>
              </a:spcBef>
              <a:buNone/>
              <a:defRPr lang="de-DE" sz="1200" spc="50" baseline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de-DE"/>
              <a:t>Text hinzufügen</a:t>
            </a:r>
          </a:p>
        </p:txBody>
      </p:sp>
      <p:sp>
        <p:nvSpPr>
          <p:cNvPr id="32" name="Textplatzhalter 22">
            <a:extLst>
              <a:ext uri="{FF2B5EF4-FFF2-40B4-BE49-F238E27FC236}">
                <a16:creationId xmlns:a16="http://schemas.microsoft.com/office/drawing/2014/main" id="{3A879552-0B9C-48EC-8D07-A24DB252D63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952111" y="2432304"/>
            <a:ext cx="1826631" cy="776287"/>
          </a:xfrm>
          <a:prstGeom prst="rect">
            <a:avLst/>
          </a:prstGeom>
        </p:spPr>
        <p:txBody>
          <a:bodyPr rtlCol="0" anchor="ctr"/>
          <a:lstStyle>
            <a:lvl1pPr marL="0" indent="0">
              <a:buNone/>
              <a:defRPr lang="de-DE" sz="1800" cap="all" baseline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de-DE"/>
              <a:t>Text hinzufügen</a:t>
            </a:r>
          </a:p>
        </p:txBody>
      </p:sp>
      <p:sp>
        <p:nvSpPr>
          <p:cNvPr id="33" name="Textplatzhalter 22">
            <a:extLst>
              <a:ext uri="{FF2B5EF4-FFF2-40B4-BE49-F238E27FC236}">
                <a16:creationId xmlns:a16="http://schemas.microsoft.com/office/drawing/2014/main" id="{8337BD60-5C54-4FEC-A9D6-5C29EB94799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952111" y="3429000"/>
            <a:ext cx="1826631" cy="1527689"/>
          </a:xfrm>
          <a:prstGeom prst="rect">
            <a:avLst/>
          </a:prstGeom>
        </p:spPr>
        <p:txBody>
          <a:bodyPr rtlCol="0"/>
          <a:lstStyle>
            <a:lvl1pPr marL="0" indent="0">
              <a:lnSpc>
                <a:spcPct val="114000"/>
              </a:lnSpc>
              <a:spcBef>
                <a:spcPts val="0"/>
              </a:spcBef>
              <a:buNone/>
              <a:defRPr lang="de-DE" sz="1200" spc="50" baseline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de-DE"/>
              <a:t>Text hinzufügen</a:t>
            </a:r>
          </a:p>
        </p:txBody>
      </p:sp>
      <p:sp>
        <p:nvSpPr>
          <p:cNvPr id="34" name="Textplatzhalter 22">
            <a:extLst>
              <a:ext uri="{FF2B5EF4-FFF2-40B4-BE49-F238E27FC236}">
                <a16:creationId xmlns:a16="http://schemas.microsoft.com/office/drawing/2014/main" id="{25F7073D-87C3-473A-9A04-748C3F68265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182684" y="2432304"/>
            <a:ext cx="1826631" cy="776287"/>
          </a:xfrm>
          <a:prstGeom prst="rect">
            <a:avLst/>
          </a:prstGeom>
        </p:spPr>
        <p:txBody>
          <a:bodyPr rtlCol="0" anchor="ctr"/>
          <a:lstStyle>
            <a:lvl1pPr marL="0" indent="0">
              <a:buNone/>
              <a:defRPr lang="de-DE" sz="1800" cap="all" baseline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de-DE"/>
              <a:t>Text hinzufügen</a:t>
            </a:r>
          </a:p>
        </p:txBody>
      </p:sp>
      <p:sp>
        <p:nvSpPr>
          <p:cNvPr id="35" name="Textplatzhalter 22">
            <a:extLst>
              <a:ext uri="{FF2B5EF4-FFF2-40B4-BE49-F238E27FC236}">
                <a16:creationId xmlns:a16="http://schemas.microsoft.com/office/drawing/2014/main" id="{5CB2BF3B-6E9D-4A28-A938-C9CC9E496484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182684" y="3429000"/>
            <a:ext cx="1826631" cy="1527689"/>
          </a:xfrm>
          <a:prstGeom prst="rect">
            <a:avLst/>
          </a:prstGeom>
        </p:spPr>
        <p:txBody>
          <a:bodyPr rtlCol="0"/>
          <a:lstStyle>
            <a:lvl1pPr marL="0" indent="0">
              <a:lnSpc>
                <a:spcPct val="114000"/>
              </a:lnSpc>
              <a:spcBef>
                <a:spcPts val="0"/>
              </a:spcBef>
              <a:buNone/>
              <a:defRPr lang="de-DE" sz="1200" spc="50" baseline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de-DE"/>
              <a:t>Text hinzufügen</a:t>
            </a:r>
          </a:p>
        </p:txBody>
      </p:sp>
      <p:sp>
        <p:nvSpPr>
          <p:cNvPr id="36" name="Textplatzhalter 22">
            <a:extLst>
              <a:ext uri="{FF2B5EF4-FFF2-40B4-BE49-F238E27FC236}">
                <a16:creationId xmlns:a16="http://schemas.microsoft.com/office/drawing/2014/main" id="{94E179CD-2F9C-44FA-813E-253ACC4A978E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413259" y="2432304"/>
            <a:ext cx="1826631" cy="776287"/>
          </a:xfrm>
          <a:prstGeom prst="rect">
            <a:avLst/>
          </a:prstGeom>
        </p:spPr>
        <p:txBody>
          <a:bodyPr rtlCol="0" anchor="ctr"/>
          <a:lstStyle>
            <a:lvl1pPr marL="0" indent="0">
              <a:buNone/>
              <a:defRPr lang="de-DE" sz="1800" cap="all" baseline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de-DE"/>
              <a:t>Text hinzufügen</a:t>
            </a:r>
          </a:p>
        </p:txBody>
      </p:sp>
      <p:sp>
        <p:nvSpPr>
          <p:cNvPr id="37" name="Textplatzhalter 22">
            <a:extLst>
              <a:ext uri="{FF2B5EF4-FFF2-40B4-BE49-F238E27FC236}">
                <a16:creationId xmlns:a16="http://schemas.microsoft.com/office/drawing/2014/main" id="{34D58360-D7DD-4F33-A29E-5F4835C2DC57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413259" y="3429000"/>
            <a:ext cx="1826631" cy="1527689"/>
          </a:xfrm>
          <a:prstGeom prst="rect">
            <a:avLst/>
          </a:prstGeom>
        </p:spPr>
        <p:txBody>
          <a:bodyPr rtlCol="0"/>
          <a:lstStyle>
            <a:lvl1pPr marL="0" indent="0">
              <a:lnSpc>
                <a:spcPct val="114000"/>
              </a:lnSpc>
              <a:spcBef>
                <a:spcPts val="0"/>
              </a:spcBef>
              <a:buNone/>
              <a:defRPr lang="de-DE" sz="1200" spc="50" baseline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de-DE"/>
              <a:t>Text hinzufügen</a:t>
            </a:r>
          </a:p>
        </p:txBody>
      </p:sp>
      <p:sp>
        <p:nvSpPr>
          <p:cNvPr id="38" name="Textplatzhalter 22">
            <a:extLst>
              <a:ext uri="{FF2B5EF4-FFF2-40B4-BE49-F238E27FC236}">
                <a16:creationId xmlns:a16="http://schemas.microsoft.com/office/drawing/2014/main" id="{AA5A81E7-83B9-4A30-9A57-98FFF2716065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630331" y="2432304"/>
            <a:ext cx="1826631" cy="776287"/>
          </a:xfrm>
          <a:prstGeom prst="rect">
            <a:avLst/>
          </a:prstGeom>
        </p:spPr>
        <p:txBody>
          <a:bodyPr rtlCol="0" anchor="ctr"/>
          <a:lstStyle>
            <a:lvl1pPr marL="0" indent="0">
              <a:buNone/>
              <a:defRPr lang="de-DE" sz="1800" cap="all" baseline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de-DE"/>
              <a:t>Text hinzufügen</a:t>
            </a:r>
          </a:p>
        </p:txBody>
      </p:sp>
      <p:sp>
        <p:nvSpPr>
          <p:cNvPr id="39" name="Textplatzhalter 22">
            <a:extLst>
              <a:ext uri="{FF2B5EF4-FFF2-40B4-BE49-F238E27FC236}">
                <a16:creationId xmlns:a16="http://schemas.microsoft.com/office/drawing/2014/main" id="{C45C6D3E-88B9-42D5-9A94-6D2B9CA3CDD0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630331" y="3429000"/>
            <a:ext cx="1826631" cy="1527689"/>
          </a:xfrm>
          <a:prstGeom prst="rect">
            <a:avLst/>
          </a:prstGeom>
        </p:spPr>
        <p:txBody>
          <a:bodyPr rtlCol="0"/>
          <a:lstStyle>
            <a:lvl1pPr marL="0" indent="0">
              <a:lnSpc>
                <a:spcPct val="114000"/>
              </a:lnSpc>
              <a:spcBef>
                <a:spcPts val="0"/>
              </a:spcBef>
              <a:buNone/>
              <a:defRPr lang="de-DE" sz="1200" spc="50" baseline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de-DE"/>
              <a:t>Text hinzufügen</a:t>
            </a:r>
          </a:p>
        </p:txBody>
      </p:sp>
    </p:spTree>
    <p:extLst>
      <p:ext uri="{BB962C8B-B14F-4D97-AF65-F5344CB8AC3E}">
        <p14:creationId xmlns:p14="http://schemas.microsoft.com/office/powerpoint/2010/main" val="13745377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el 2">
            <a:extLst>
              <a:ext uri="{FF2B5EF4-FFF2-40B4-BE49-F238E27FC236}">
                <a16:creationId xmlns:a16="http://schemas.microsoft.com/office/drawing/2014/main" id="{A750E0F3-3708-7BB7-7A9E-123ED3BAC6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498928"/>
            <a:ext cx="10515600" cy="567872"/>
          </a:xfrm>
          <a:prstGeom prst="rect">
            <a:avLst/>
          </a:prstGeom>
        </p:spPr>
        <p:txBody>
          <a:bodyPr rtlCol="0"/>
          <a:lstStyle>
            <a:lvl1pPr algn="ctr">
              <a:defRPr lang="de-DE" sz="3200" cap="all" spc="200"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pPr rtl="0"/>
            <a:r>
              <a:rPr lang="de-DE"/>
              <a:t>Titel durch Klicken hinzufügen</a:t>
            </a:r>
            <a:endParaRPr lang="de-DE" dirty="0"/>
          </a:p>
        </p:txBody>
      </p:sp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6D283EBF-8FBA-4A7A-9DCE-23E0BF7F6AA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069848" y="1664208"/>
            <a:ext cx="1408176" cy="2468880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 lang="de-DE" sz="1400"/>
            </a:lvl1pPr>
          </a:lstStyle>
          <a:p>
            <a:pPr rtl="0"/>
            <a:r>
              <a:rPr lang="de-DE" dirty="0"/>
              <a:t>Bild durch Klicken auf Symbol hinzufügen</a:t>
            </a:r>
          </a:p>
        </p:txBody>
      </p:sp>
      <p:sp>
        <p:nvSpPr>
          <p:cNvPr id="18" name="Textplatzhalter 17">
            <a:extLst>
              <a:ext uri="{FF2B5EF4-FFF2-40B4-BE49-F238E27FC236}">
                <a16:creationId xmlns:a16="http://schemas.microsoft.com/office/drawing/2014/main" id="{48D76D02-A6E3-446F-B85B-CAD9ED06415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40664" y="4956048"/>
            <a:ext cx="2069690" cy="475149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lang="de-DE" sz="1600" cap="all" spc="200" baseline="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pPr lvl="0" rtl="0"/>
            <a:r>
              <a:rPr lang="de-DE"/>
              <a:t>Klicken, um Namen hinzuzufügen</a:t>
            </a:r>
          </a:p>
        </p:txBody>
      </p:sp>
      <p:sp>
        <p:nvSpPr>
          <p:cNvPr id="19" name="Textplatzhalter 17">
            <a:extLst>
              <a:ext uri="{FF2B5EF4-FFF2-40B4-BE49-F238E27FC236}">
                <a16:creationId xmlns:a16="http://schemas.microsoft.com/office/drawing/2014/main" id="{90954B1A-CAD7-4645-A1B3-1A5EFD54C97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0664" y="5431536"/>
            <a:ext cx="2069690" cy="672127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100000"/>
              </a:lnSpc>
              <a:buNone/>
              <a:defRPr lang="de-DE" sz="1200" b="0" i="0" cap="none" spc="200" baseline="0"/>
            </a:lvl1pPr>
          </a:lstStyle>
          <a:p>
            <a:pPr lvl="0" rtl="0"/>
            <a:r>
              <a:rPr lang="de-DE"/>
              <a:t>Titel durch Klicken hinzufügen</a:t>
            </a:r>
          </a:p>
        </p:txBody>
      </p:sp>
      <p:sp>
        <p:nvSpPr>
          <p:cNvPr id="28" name="Bildplatzhalter 9">
            <a:extLst>
              <a:ext uri="{FF2B5EF4-FFF2-40B4-BE49-F238E27FC236}">
                <a16:creationId xmlns:a16="http://schemas.microsoft.com/office/drawing/2014/main" id="{D517EAC0-89E0-4247-B048-92F65C868A7E}"/>
              </a:ext>
            </a:extLst>
          </p:cNvPr>
          <p:cNvSpPr>
            <a:spLocks noGrp="1"/>
          </p:cNvSpPr>
          <p:nvPr>
            <p:ph type="pic" sz="quarter" idx="38"/>
          </p:nvPr>
        </p:nvSpPr>
        <p:spPr>
          <a:xfrm>
            <a:off x="3236976" y="1664208"/>
            <a:ext cx="1408176" cy="2468880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 lang="de-DE" sz="1400"/>
            </a:lvl1pPr>
          </a:lstStyle>
          <a:p>
            <a:pPr rtl="0"/>
            <a:r>
              <a:rPr lang="de-DE" dirty="0"/>
              <a:t>Bild durch Klicken auf Symbol hinzufügen</a:t>
            </a:r>
          </a:p>
        </p:txBody>
      </p:sp>
      <p:sp>
        <p:nvSpPr>
          <p:cNvPr id="11" name="Textplatzhalter 17">
            <a:extLst>
              <a:ext uri="{FF2B5EF4-FFF2-40B4-BE49-F238E27FC236}">
                <a16:creationId xmlns:a16="http://schemas.microsoft.com/office/drawing/2014/main" id="{7F5710E0-5399-4C8A-9D92-390195CB6F2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2907792" y="4956048"/>
            <a:ext cx="2069690" cy="475149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lang="de-DE" sz="1600" cap="all" spc="200" baseline="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pPr lvl="0" rtl="0"/>
            <a:r>
              <a:rPr lang="de-DE"/>
              <a:t>Klicken, um Namen hinzuzufügen</a:t>
            </a:r>
          </a:p>
        </p:txBody>
      </p:sp>
      <p:sp>
        <p:nvSpPr>
          <p:cNvPr id="12" name="Textplatzhalter 17">
            <a:extLst>
              <a:ext uri="{FF2B5EF4-FFF2-40B4-BE49-F238E27FC236}">
                <a16:creationId xmlns:a16="http://schemas.microsoft.com/office/drawing/2014/main" id="{019883F1-27DD-46A1-AD71-3AE14256007E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2907792" y="5431536"/>
            <a:ext cx="2069690" cy="672127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100000"/>
              </a:lnSpc>
              <a:buNone/>
              <a:defRPr lang="de-DE" sz="1200" b="0" i="0" cap="none" spc="200" baseline="0"/>
            </a:lvl1pPr>
          </a:lstStyle>
          <a:p>
            <a:pPr lvl="0" rtl="0"/>
            <a:r>
              <a:rPr lang="de-DE"/>
              <a:t>Titel durch Klicken hinzufügen</a:t>
            </a:r>
          </a:p>
        </p:txBody>
      </p:sp>
      <p:sp>
        <p:nvSpPr>
          <p:cNvPr id="29" name="Bildplatzhalter 9">
            <a:extLst>
              <a:ext uri="{FF2B5EF4-FFF2-40B4-BE49-F238E27FC236}">
                <a16:creationId xmlns:a16="http://schemas.microsoft.com/office/drawing/2014/main" id="{7847BEB8-AC95-445E-AFB4-34B7658BB992}"/>
              </a:ext>
            </a:extLst>
          </p:cNvPr>
          <p:cNvSpPr>
            <a:spLocks noGrp="1"/>
          </p:cNvSpPr>
          <p:nvPr>
            <p:ph type="pic" sz="quarter" idx="39"/>
          </p:nvPr>
        </p:nvSpPr>
        <p:spPr>
          <a:xfrm>
            <a:off x="5404104" y="1664208"/>
            <a:ext cx="1408176" cy="2468880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 lang="de-DE" sz="1400"/>
            </a:lvl1pPr>
          </a:lstStyle>
          <a:p>
            <a:pPr rtl="0"/>
            <a:r>
              <a:rPr lang="de-DE" dirty="0"/>
              <a:t>Bild durch Klicken auf Symbol hinzufügen</a:t>
            </a:r>
          </a:p>
        </p:txBody>
      </p:sp>
      <p:sp>
        <p:nvSpPr>
          <p:cNvPr id="14" name="Textplatzhalter 17">
            <a:extLst>
              <a:ext uri="{FF2B5EF4-FFF2-40B4-BE49-F238E27FC236}">
                <a16:creationId xmlns:a16="http://schemas.microsoft.com/office/drawing/2014/main" id="{82B5CAB5-1932-4DC0-BBBD-8ABA7C5D5DE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074920" y="4956048"/>
            <a:ext cx="2069690" cy="475149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lang="de-DE" sz="1600" cap="all" spc="200" baseline="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pPr lvl="0" rtl="0"/>
            <a:r>
              <a:rPr lang="de-DE"/>
              <a:t>Klicken, um Namen hinzuzufügen</a:t>
            </a:r>
          </a:p>
        </p:txBody>
      </p:sp>
      <p:sp>
        <p:nvSpPr>
          <p:cNvPr id="15" name="Textplatzhalter 17">
            <a:extLst>
              <a:ext uri="{FF2B5EF4-FFF2-40B4-BE49-F238E27FC236}">
                <a16:creationId xmlns:a16="http://schemas.microsoft.com/office/drawing/2014/main" id="{E248F87C-2911-41CB-A4BD-6ECD4E13B8C6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074920" y="5431536"/>
            <a:ext cx="2069690" cy="672127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100000"/>
              </a:lnSpc>
              <a:buNone/>
              <a:defRPr lang="de-DE" sz="1200" b="0" i="0" cap="none" spc="200" baseline="0"/>
            </a:lvl1pPr>
          </a:lstStyle>
          <a:p>
            <a:pPr lvl="0" rtl="0"/>
            <a:r>
              <a:rPr lang="de-DE"/>
              <a:t>Titel durch Klicken hinzufügen</a:t>
            </a:r>
          </a:p>
        </p:txBody>
      </p:sp>
      <p:sp>
        <p:nvSpPr>
          <p:cNvPr id="37" name="Bildplatzhalter 9">
            <a:extLst>
              <a:ext uri="{FF2B5EF4-FFF2-40B4-BE49-F238E27FC236}">
                <a16:creationId xmlns:a16="http://schemas.microsoft.com/office/drawing/2014/main" id="{7B6B3681-1E21-44DA-AADA-F5E638A87423}"/>
              </a:ext>
            </a:extLst>
          </p:cNvPr>
          <p:cNvSpPr>
            <a:spLocks noGrp="1"/>
          </p:cNvSpPr>
          <p:nvPr>
            <p:ph type="pic" sz="quarter" idx="47"/>
          </p:nvPr>
        </p:nvSpPr>
        <p:spPr>
          <a:xfrm>
            <a:off x="7571232" y="1664208"/>
            <a:ext cx="1408176" cy="2468880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 lang="de-DE" sz="1400"/>
            </a:lvl1pPr>
          </a:lstStyle>
          <a:p>
            <a:pPr rtl="0"/>
            <a:r>
              <a:rPr lang="de-DE" dirty="0"/>
              <a:t>Bild durch Klicken auf Symbol hinzufügen</a:t>
            </a:r>
          </a:p>
        </p:txBody>
      </p:sp>
      <p:sp>
        <p:nvSpPr>
          <p:cNvPr id="33" name="Textplatzhalter 17">
            <a:extLst>
              <a:ext uri="{FF2B5EF4-FFF2-40B4-BE49-F238E27FC236}">
                <a16:creationId xmlns:a16="http://schemas.microsoft.com/office/drawing/2014/main" id="{2D88AD4B-15C6-42C2-B9A5-BD645DA67D7E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7242048" y="4956048"/>
            <a:ext cx="2069690" cy="475149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lang="de-DE" sz="1600" cap="all" spc="200" baseline="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pPr lvl="0" rtl="0"/>
            <a:r>
              <a:rPr lang="de-DE"/>
              <a:t>Klicken, um Namen hinzuzufügen</a:t>
            </a:r>
          </a:p>
        </p:txBody>
      </p:sp>
      <p:sp>
        <p:nvSpPr>
          <p:cNvPr id="34" name="Textplatzhalter 17">
            <a:extLst>
              <a:ext uri="{FF2B5EF4-FFF2-40B4-BE49-F238E27FC236}">
                <a16:creationId xmlns:a16="http://schemas.microsoft.com/office/drawing/2014/main" id="{D79E337C-DD94-4BC6-9F28-69AC04CD2B3E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7242048" y="5431536"/>
            <a:ext cx="2069690" cy="672127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100000"/>
              </a:lnSpc>
              <a:buNone/>
              <a:defRPr lang="de-DE" sz="1200" b="0" i="0" cap="none" spc="200" baseline="0"/>
            </a:lvl1pPr>
          </a:lstStyle>
          <a:p>
            <a:pPr lvl="0" rtl="0"/>
            <a:r>
              <a:rPr lang="de-DE"/>
              <a:t>Titel durch Klicken hinzufügen</a:t>
            </a:r>
          </a:p>
        </p:txBody>
      </p:sp>
      <p:sp>
        <p:nvSpPr>
          <p:cNvPr id="38" name="Bildplatzhalter 9">
            <a:extLst>
              <a:ext uri="{FF2B5EF4-FFF2-40B4-BE49-F238E27FC236}">
                <a16:creationId xmlns:a16="http://schemas.microsoft.com/office/drawing/2014/main" id="{026B0125-C5D1-4397-BA37-9D1FCB7DA71E}"/>
              </a:ext>
            </a:extLst>
          </p:cNvPr>
          <p:cNvSpPr>
            <a:spLocks noGrp="1"/>
          </p:cNvSpPr>
          <p:nvPr>
            <p:ph type="pic" sz="quarter" idx="48"/>
          </p:nvPr>
        </p:nvSpPr>
        <p:spPr>
          <a:xfrm>
            <a:off x="9738360" y="1664208"/>
            <a:ext cx="1408176" cy="2468880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 lang="de-DE" sz="1400"/>
            </a:lvl1pPr>
          </a:lstStyle>
          <a:p>
            <a:pPr rtl="0"/>
            <a:r>
              <a:rPr lang="de-DE" dirty="0"/>
              <a:t>Bild durch Klicken auf Symbol hinzufügen</a:t>
            </a:r>
          </a:p>
        </p:txBody>
      </p:sp>
      <p:sp>
        <p:nvSpPr>
          <p:cNvPr id="35" name="Textplatzhalter 17">
            <a:extLst>
              <a:ext uri="{FF2B5EF4-FFF2-40B4-BE49-F238E27FC236}">
                <a16:creationId xmlns:a16="http://schemas.microsoft.com/office/drawing/2014/main" id="{A57BE95A-45E1-4F78-9162-0D9005657D71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9409176" y="4956048"/>
            <a:ext cx="2069690" cy="475149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lang="de-DE" sz="1600" cap="all" spc="200" baseline="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pPr lvl="0" rtl="0"/>
            <a:r>
              <a:rPr lang="de-DE"/>
              <a:t>Klicken, um Namen hinzuzufügen</a:t>
            </a:r>
          </a:p>
        </p:txBody>
      </p:sp>
      <p:sp>
        <p:nvSpPr>
          <p:cNvPr id="36" name="Textplatzhalter 17">
            <a:extLst>
              <a:ext uri="{FF2B5EF4-FFF2-40B4-BE49-F238E27FC236}">
                <a16:creationId xmlns:a16="http://schemas.microsoft.com/office/drawing/2014/main" id="{EF2F2B86-E2A2-406A-9EED-2FBD66017988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9409176" y="5431536"/>
            <a:ext cx="2069690" cy="695361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100000"/>
              </a:lnSpc>
              <a:buNone/>
              <a:defRPr lang="de-DE" sz="1200" b="0" i="0" cap="none" spc="200" baseline="0"/>
            </a:lvl1pPr>
          </a:lstStyle>
          <a:p>
            <a:pPr lvl="0" rtl="0"/>
            <a:r>
              <a:rPr lang="de-DE"/>
              <a:t>Titel durch Klicken hinzufügen</a:t>
            </a:r>
          </a:p>
        </p:txBody>
      </p:sp>
      <p:cxnSp>
        <p:nvCxnSpPr>
          <p:cNvPr id="6" name="Gerader Verbinder 5">
            <a:extLst>
              <a:ext uri="{FF2B5EF4-FFF2-40B4-BE49-F238E27FC236}">
                <a16:creationId xmlns:a16="http://schemas.microsoft.com/office/drawing/2014/main" id="{C3EAB4BA-80BD-7371-B929-19121B20BF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0444748" y="4278429"/>
            <a:ext cx="0" cy="415716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Gerader Verbinder 7">
            <a:extLst>
              <a:ext uri="{FF2B5EF4-FFF2-40B4-BE49-F238E27FC236}">
                <a16:creationId xmlns:a16="http://schemas.microsoft.com/office/drawing/2014/main" id="{BD5AB06E-DF62-F8F9-5394-965FE9EF66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288188" y="4278429"/>
            <a:ext cx="0" cy="415716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Gerader Verbinder 4">
            <a:extLst>
              <a:ext uri="{FF2B5EF4-FFF2-40B4-BE49-F238E27FC236}">
                <a16:creationId xmlns:a16="http://schemas.microsoft.com/office/drawing/2014/main" id="{2499703C-0E17-F953-C69A-F4BE3C334F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099959" y="4278429"/>
            <a:ext cx="0" cy="415716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Gerader Verbinder 6">
            <a:extLst>
              <a:ext uri="{FF2B5EF4-FFF2-40B4-BE49-F238E27FC236}">
                <a16:creationId xmlns:a16="http://schemas.microsoft.com/office/drawing/2014/main" id="{964C6290-D338-8FBA-9D0B-CAF45DE680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939717" y="4278429"/>
            <a:ext cx="0" cy="415716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Gerader Verbinder 3">
            <a:extLst>
              <a:ext uri="{FF2B5EF4-FFF2-40B4-BE49-F238E27FC236}">
                <a16:creationId xmlns:a16="http://schemas.microsoft.com/office/drawing/2014/main" id="{4104D8C7-8727-8343-DFC8-E415C809B7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778565" y="4278429"/>
            <a:ext cx="0" cy="415716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hteck 2">
            <a:extLst>
              <a:ext uri="{FF2B5EF4-FFF2-40B4-BE49-F238E27FC236}">
                <a16:creationId xmlns:a16="http://schemas.microsoft.com/office/drawing/2014/main" id="{05886F38-E337-4504-BF25-D65176023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3051314"/>
            <a:ext cx="12192000" cy="3806686"/>
          </a:xfrm>
          <a:prstGeom prst="rect">
            <a:avLst/>
          </a:prstGeom>
          <a:solidFill>
            <a:schemeClr val="tx2">
              <a:lumMod val="60000"/>
              <a:lumOff val="40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</a:lstStyle>
          <a:p>
            <a:pPr algn="ctr" rtl="0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777292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2">
            <a:extLst>
              <a:ext uri="{FF2B5EF4-FFF2-40B4-BE49-F238E27FC236}">
                <a16:creationId xmlns:a16="http://schemas.microsoft.com/office/drawing/2014/main" id="{D4B8443F-E5FA-5D35-EFF6-7896CFEE753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498928"/>
            <a:ext cx="10515600" cy="567872"/>
          </a:xfrm>
          <a:prstGeom prst="rect">
            <a:avLst/>
          </a:prstGeom>
        </p:spPr>
        <p:txBody>
          <a:bodyPr rtlCol="0"/>
          <a:lstStyle>
            <a:lvl1pPr algn="ctr">
              <a:defRPr lang="de-DE" sz="3200" cap="all" spc="200"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pPr rtl="0"/>
            <a:r>
              <a:rPr lang="de-DE"/>
              <a:t>Titel durch Klicken hinzufügen</a:t>
            </a:r>
            <a:endParaRPr lang="de-DE" dirty="0"/>
          </a:p>
        </p:txBody>
      </p:sp>
      <p:sp>
        <p:nvSpPr>
          <p:cNvPr id="9" name="Textplatzhalter 14">
            <a:extLst>
              <a:ext uri="{FF2B5EF4-FFF2-40B4-BE49-F238E27FC236}">
                <a16:creationId xmlns:a16="http://schemas.microsoft.com/office/drawing/2014/main" id="{1C78864A-44CD-4C12-B023-C16330014BE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199" y="2063838"/>
            <a:ext cx="5066324" cy="422365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 algn="l">
              <a:buNone/>
              <a:defRPr lang="de-DE" sz="2000" b="0" i="0" spc="200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 rtl="0"/>
            <a:r>
              <a:rPr lang="de-DE"/>
              <a:t>Untertitel durch Klicken hier hinzufügen </a:t>
            </a:r>
          </a:p>
        </p:txBody>
      </p:sp>
      <p:sp>
        <p:nvSpPr>
          <p:cNvPr id="8" name="Inhaltsplatzhalter 7">
            <a:extLst>
              <a:ext uri="{FF2B5EF4-FFF2-40B4-BE49-F238E27FC236}">
                <a16:creationId xmlns:a16="http://schemas.microsoft.com/office/drawing/2014/main" id="{0B9C9904-11DE-F8AA-4316-5ACEC5829E39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838199" y="2486203"/>
            <a:ext cx="10515600" cy="3343275"/>
          </a:xfrm>
          <a:prstGeom prst="rect">
            <a:avLst/>
          </a:prstGeom>
        </p:spPr>
        <p:txBody>
          <a:bodyPr rtlCol="0"/>
          <a:lstStyle>
            <a:defPPr>
              <a:defRPr lang="de-DE"/>
            </a:defPPr>
          </a:lstStyle>
          <a:p>
            <a:pPr lvl="0" rtl="0"/>
            <a:r>
              <a:rPr lang="de-DE"/>
              <a:t>Mastertextformat bearbeiten</a:t>
            </a:r>
          </a:p>
          <a:p>
            <a:pPr lvl="1" rtl="0"/>
            <a:r>
              <a:rPr lang="de-DE"/>
              <a:t>Zweite Ebene</a:t>
            </a:r>
          </a:p>
          <a:p>
            <a:pPr lvl="2" rtl="0"/>
            <a:r>
              <a:rPr lang="de-DE"/>
              <a:t>Dritte Ebene</a:t>
            </a:r>
          </a:p>
          <a:p>
            <a:pPr lvl="3" rtl="0"/>
            <a:r>
              <a:rPr lang="de-DE"/>
              <a:t>Vierte Ebene</a:t>
            </a:r>
          </a:p>
          <a:p>
            <a:pPr lvl="4" rtl="0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6025377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coll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5A198BF-0DCC-40E9-B9E5-892F3CCF54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9224" y="502920"/>
            <a:ext cx="5010912" cy="1627632"/>
          </a:xfrm>
          <a:prstGeom prst="rect">
            <a:avLst/>
          </a:prstGeom>
          <a:noFill/>
        </p:spPr>
        <p:txBody>
          <a:bodyPr lIns="91440" tIns="45720" rIns="91440" bIns="45720" rtlCol="0" anchor="t" anchorCtr="0"/>
          <a:lstStyle>
            <a:lvl1pPr>
              <a:defRPr lang="de-DE" sz="3200" cap="all" spc="200"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pPr rtl="0"/>
            <a:r>
              <a:rPr lang="de-DE"/>
              <a:t>Titel durch Klicken hinzufügen</a:t>
            </a:r>
          </a:p>
        </p:txBody>
      </p:sp>
      <p:sp>
        <p:nvSpPr>
          <p:cNvPr id="15" name="Bildplatzhalter 2">
            <a:extLst>
              <a:ext uri="{FF2B5EF4-FFF2-40B4-BE49-F238E27FC236}">
                <a16:creationId xmlns:a16="http://schemas.microsoft.com/office/drawing/2014/main" id="{38C8EB8A-A968-4E47-AE69-9A01E7717EB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968496" y="2752344"/>
            <a:ext cx="3602736" cy="3255264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 lang="de-DE" sz="1600" spc="400" baseline="0"/>
            </a:lvl1pPr>
          </a:lstStyle>
          <a:p>
            <a:pPr rtl="0"/>
            <a:r>
              <a:rPr lang="de-DE" dirty="0"/>
              <a:t>Bild durch Klicken auf Symbol hinzufügen</a:t>
            </a:r>
          </a:p>
        </p:txBody>
      </p:sp>
      <p:sp>
        <p:nvSpPr>
          <p:cNvPr id="9" name="Textplatzhalter 11">
            <a:extLst>
              <a:ext uri="{FF2B5EF4-FFF2-40B4-BE49-F238E27FC236}">
                <a16:creationId xmlns:a16="http://schemas.microsoft.com/office/drawing/2014/main" id="{FAD04F8B-0B18-4B5F-B3A8-8EEDC439F5F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590288" y="1911096"/>
            <a:ext cx="2350008" cy="996696"/>
          </a:xfrm>
          <a:prstGeom prst="rect">
            <a:avLst/>
          </a:prstGeom>
          <a:solidFill>
            <a:schemeClr val="accent1">
              <a:alpha val="50000"/>
            </a:schemeClr>
          </a:solidFill>
        </p:spPr>
        <p:txBody>
          <a:bodyPr lIns="1371600" bIns="365760" rtlCol="0" anchor="ctr"/>
          <a:lstStyle>
            <a:lvl1pPr marL="0" indent="0" algn="l">
              <a:buNone/>
              <a:defRPr lang="de-DE" sz="2000" i="0" cap="none" spc="200" baseline="0">
                <a:noFill/>
                <a:latin typeface="+mj-lt"/>
              </a:defRPr>
            </a:lvl1pPr>
          </a:lstStyle>
          <a:p>
            <a:pPr lvl="0" rtl="0"/>
            <a:r>
              <a:rPr lang="de-DE"/>
              <a:t>Titel durch Klicken hinzufügen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8B1F8DE9-CF33-BBAF-FFA6-1487D09E6B0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946136" y="0"/>
            <a:ext cx="3602736" cy="3255264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 lang="de-DE" sz="1600" spc="400" baseline="0"/>
            </a:lvl1pPr>
          </a:lstStyle>
          <a:p>
            <a:pPr rtl="0"/>
            <a:r>
              <a:rPr lang="de-DE" dirty="0"/>
              <a:t>Bild durch Klicken auf Symbol hinzufügen</a:t>
            </a:r>
          </a:p>
        </p:txBody>
      </p:sp>
      <p:sp>
        <p:nvSpPr>
          <p:cNvPr id="4" name="Bildplatzhalter 2">
            <a:extLst>
              <a:ext uri="{FF2B5EF4-FFF2-40B4-BE49-F238E27FC236}">
                <a16:creationId xmlns:a16="http://schemas.microsoft.com/office/drawing/2014/main" id="{E37F6F0D-FCD4-63B1-5371-FFB63A75BBEB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7946136" y="3602736"/>
            <a:ext cx="3602736" cy="3255264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 lang="de-DE" sz="1600" spc="400" baseline="0"/>
            </a:lvl1pPr>
          </a:lstStyle>
          <a:p>
            <a:pPr rtl="0"/>
            <a:r>
              <a:rPr lang="de-DE" dirty="0"/>
              <a:t>Bild durch Klicken auf Symbol hinzufügen</a:t>
            </a:r>
          </a:p>
        </p:txBody>
      </p:sp>
    </p:spTree>
    <p:extLst>
      <p:ext uri="{BB962C8B-B14F-4D97-AF65-F5344CB8AC3E}">
        <p14:creationId xmlns:p14="http://schemas.microsoft.com/office/powerpoint/2010/main" val="15930739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2">
            <a:extLst>
              <a:ext uri="{FF2B5EF4-FFF2-40B4-BE49-F238E27FC236}">
                <a16:creationId xmlns:a16="http://schemas.microsoft.com/office/drawing/2014/main" id="{9A62FB8A-A588-91BB-620B-64E5D209028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498928"/>
            <a:ext cx="10515600" cy="567872"/>
          </a:xfrm>
          <a:prstGeom prst="rect">
            <a:avLst/>
          </a:prstGeom>
        </p:spPr>
        <p:txBody>
          <a:bodyPr rtlCol="0"/>
          <a:lstStyle>
            <a:lvl1pPr algn="ctr">
              <a:defRPr lang="de-DE" sz="3200" cap="all" spc="200"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pPr rtl="0"/>
            <a:r>
              <a:rPr lang="de-DE"/>
              <a:t>Titel durch Klicken hinzufügen</a:t>
            </a:r>
            <a:endParaRPr lang="de-DE" dirty="0"/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B7B9DAAC-E781-43E6-913C-893B8D6754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1655546"/>
            <a:ext cx="12192001" cy="5202454"/>
          </a:xfrm>
          <a:prstGeom prst="rect">
            <a:avLst/>
          </a:prstGeom>
          <a:solidFill>
            <a:schemeClr val="tx2">
              <a:lumMod val="60000"/>
              <a:lumOff val="40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</a:lstStyle>
          <a:p>
            <a:pPr algn="ctr" rtl="0"/>
            <a:endParaRPr lang="de-DE" dirty="0">
              <a:solidFill>
                <a:schemeClr val="accent3"/>
              </a:solidFill>
            </a:endParaRPr>
          </a:p>
        </p:txBody>
      </p:sp>
      <p:sp>
        <p:nvSpPr>
          <p:cNvPr id="9" name="Textplatzhalter 14">
            <a:extLst>
              <a:ext uri="{FF2B5EF4-FFF2-40B4-BE49-F238E27FC236}">
                <a16:creationId xmlns:a16="http://schemas.microsoft.com/office/drawing/2014/main" id="{1C78864A-44CD-4C12-B023-C16330014BE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386584" y="2276856"/>
            <a:ext cx="2743200" cy="422365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 algn="l">
              <a:buNone/>
              <a:defRPr lang="de-DE" sz="2000" b="0" i="0" spc="200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 rtl="0"/>
            <a:r>
              <a:rPr lang="de-DE"/>
              <a:t>Untertitel durch Klicken hier hinzufügen </a:t>
            </a:r>
          </a:p>
        </p:txBody>
      </p:sp>
      <p:sp>
        <p:nvSpPr>
          <p:cNvPr id="11" name="Textplatzhalter 17">
            <a:extLst>
              <a:ext uri="{FF2B5EF4-FFF2-40B4-BE49-F238E27FC236}">
                <a16:creationId xmlns:a16="http://schemas.microsoft.com/office/drawing/2014/main" id="{6D9CE0F4-78C6-4BD6-9C58-FDFC16FF09A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386584" y="2916936"/>
            <a:ext cx="2743200" cy="2560320"/>
          </a:xfrm>
          <a:prstGeom prst="rect">
            <a:avLst/>
          </a:prstGeom>
        </p:spPr>
        <p:txBody>
          <a:bodyPr rtlCol="0"/>
          <a:lstStyle>
            <a:lvl1pPr marL="0" indent="0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Font typeface="Segoe UI Light" panose="020B0502040204020203" pitchFamily="34" charset="0"/>
              <a:buNone/>
              <a:defRPr lang="de-DE" sz="1200" spc="50" baseline="0"/>
            </a:lvl1pPr>
          </a:lstStyle>
          <a:p>
            <a:pPr lvl="0" rtl="0"/>
            <a:r>
              <a:rPr lang="de-DE"/>
              <a:t>Klicken Sie, um Text hinzuzufügen.</a:t>
            </a:r>
          </a:p>
        </p:txBody>
      </p:sp>
      <p:sp>
        <p:nvSpPr>
          <p:cNvPr id="10" name="Textplatzhalter 14">
            <a:extLst>
              <a:ext uri="{FF2B5EF4-FFF2-40B4-BE49-F238E27FC236}">
                <a16:creationId xmlns:a16="http://schemas.microsoft.com/office/drawing/2014/main" id="{B499BD94-B24B-4B23-9B87-81DF413EA41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858000" y="2276856"/>
            <a:ext cx="2743200" cy="422365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 algn="l">
              <a:buNone/>
              <a:defRPr lang="de-DE" sz="2000" b="0" i="0" spc="200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 rtl="0"/>
            <a:r>
              <a:rPr lang="de-DE"/>
              <a:t>Untertitel durch Klicken hier hinzufügen </a:t>
            </a:r>
          </a:p>
        </p:txBody>
      </p:sp>
      <p:sp>
        <p:nvSpPr>
          <p:cNvPr id="12" name="Textplatzhalter 17">
            <a:extLst>
              <a:ext uri="{FF2B5EF4-FFF2-40B4-BE49-F238E27FC236}">
                <a16:creationId xmlns:a16="http://schemas.microsoft.com/office/drawing/2014/main" id="{6BC5A941-8EB4-4D4B-9671-6B8FA6447AB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858000" y="2916936"/>
            <a:ext cx="2743200" cy="2560320"/>
          </a:xfrm>
          <a:prstGeom prst="rect">
            <a:avLst/>
          </a:prstGeom>
        </p:spPr>
        <p:txBody>
          <a:bodyPr rtlCol="0"/>
          <a:lstStyle>
            <a:lvl1pPr marL="0" indent="0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Font typeface="Segoe UI Light" panose="020B0502040204020203" pitchFamily="34" charset="0"/>
              <a:buNone/>
              <a:defRPr lang="de-DE" sz="1200" spc="50" baseline="0"/>
            </a:lvl1pPr>
          </a:lstStyle>
          <a:p>
            <a:pPr lvl="0" rtl="0"/>
            <a:r>
              <a:rPr lang="de-DE"/>
              <a:t>Klicken Sie, um Text hinzuzufügen.</a:t>
            </a:r>
          </a:p>
        </p:txBody>
      </p:sp>
      <p:sp>
        <p:nvSpPr>
          <p:cNvPr id="4" name="Bildplatzhalter 5">
            <a:extLst>
              <a:ext uri="{FF2B5EF4-FFF2-40B4-BE49-F238E27FC236}">
                <a16:creationId xmlns:a16="http://schemas.microsoft.com/office/drawing/2014/main" id="{9C76B36E-858A-1EFF-2A70-C8D5ADDC0C8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5788241"/>
            <a:ext cx="12192000" cy="1069760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 lang="de-DE" spc="400" baseline="0"/>
            </a:lvl1pPr>
          </a:lstStyle>
          <a:p>
            <a:pPr rtl="0"/>
            <a:r>
              <a:rPr lang="de-DE" dirty="0"/>
              <a:t>Bild durch Klicken auf Symbol hinzufügen</a:t>
            </a:r>
          </a:p>
        </p:txBody>
      </p:sp>
      <p:cxnSp>
        <p:nvCxnSpPr>
          <p:cNvPr id="5" name="Gerader Verbinder 4">
            <a:extLst>
              <a:ext uri="{FF2B5EF4-FFF2-40B4-BE49-F238E27FC236}">
                <a16:creationId xmlns:a16="http://schemas.microsoft.com/office/drawing/2014/main" id="{52777FD6-2BEA-C70A-1C6D-8885D53E9B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>
            <a:off x="2470543" y="2771478"/>
            <a:ext cx="607253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Gerader Verbinder 5">
            <a:extLst>
              <a:ext uri="{FF2B5EF4-FFF2-40B4-BE49-F238E27FC236}">
                <a16:creationId xmlns:a16="http://schemas.microsoft.com/office/drawing/2014/main" id="{47ABE26A-0746-BC10-0802-C29EAD6C23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>
            <a:off x="6968402" y="2771478"/>
            <a:ext cx="607253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891792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871090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4" r:id="rId3"/>
    <p:sldLayoutId id="2147483657" r:id="rId4"/>
    <p:sldLayoutId id="2147483656" r:id="rId5"/>
    <p:sldLayoutId id="2147483665" r:id="rId6"/>
    <p:sldLayoutId id="2147483652" r:id="rId7"/>
    <p:sldLayoutId id="2147483658" r:id="rId8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de-DE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de-DE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de-DE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de-DE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platzhalter 4">
            <a:extLst>
              <a:ext uri="{FF2B5EF4-FFF2-40B4-BE49-F238E27FC236}">
                <a16:creationId xmlns:a16="http://schemas.microsoft.com/office/drawing/2014/main" id="{28F94A06-38B8-4C8F-ABF0-FB763704D01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83773" y="3540339"/>
            <a:ext cx="5278514" cy="933827"/>
          </a:xfrm>
        </p:spPr>
        <p:txBody>
          <a:bodyPr rtlCol="0"/>
          <a:lstStyle>
            <a:defPPr>
              <a:defRPr lang="de-DE"/>
            </a:defPPr>
          </a:lstStyle>
          <a:p>
            <a:r>
              <a:rPr lang="de-DE" b="1" dirty="0">
                <a:solidFill>
                  <a:schemeClr val="tx1"/>
                </a:solidFill>
              </a:rPr>
              <a:t>IP - Entwicklung eines automatisierten Pflanzenbewässerungssystems</a:t>
            </a:r>
          </a:p>
        </p:txBody>
      </p:sp>
      <p:sp>
        <p:nvSpPr>
          <p:cNvPr id="16" name="Textplatzhalter 15">
            <a:extLst>
              <a:ext uri="{FF2B5EF4-FFF2-40B4-BE49-F238E27FC236}">
                <a16:creationId xmlns:a16="http://schemas.microsoft.com/office/drawing/2014/main" id="{A37C1019-D992-06C7-BBAF-C153A2F43F0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930283" y="-1"/>
            <a:ext cx="2895600" cy="6858000"/>
          </a:xfrm>
          <a:gradFill flip="none" rotWithShape="1">
            <a:gsLst>
              <a:gs pos="0">
                <a:srgbClr val="35A9E1"/>
              </a:gs>
              <a:gs pos="100000">
                <a:srgbClr val="95C21E">
                  <a:lumMod val="97000"/>
                  <a:lumOff val="3000"/>
                </a:srgbClr>
              </a:gs>
            </a:gsLst>
            <a:lin ang="2700000" scaled="1"/>
            <a:tileRect/>
          </a:gradFill>
          <a:effectLst>
            <a:outerShdw blurRad="63500" dist="38100" dir="2700000">
              <a:srgbClr val="000000">
                <a:alpha val="40000"/>
              </a:srgbClr>
            </a:outerShdw>
            <a:reflection stA="40000" endPos="54000" dist="50800" dir="5400000" sy="-100000" algn="bl" rotWithShape="0"/>
          </a:effectLst>
        </p:spPr>
        <p:txBody>
          <a:bodyPr lIns="91440" tIns="45720" rIns="91440" bIns="45720" rtlCol="0" anchor="t"/>
          <a:lstStyle>
            <a:defPPr>
              <a:defRPr lang="de-DE"/>
            </a:defPPr>
          </a:lstStyle>
          <a:p>
            <a:pPr marL="0" indent="0" rtl="0">
              <a:buNone/>
            </a:pPr>
            <a:endParaRPr lang="de-DE" dirty="0"/>
          </a:p>
        </p:txBody>
      </p:sp>
      <p:pic>
        <p:nvPicPr>
          <p:cNvPr id="6" name="Bildplatzhalter 7">
            <a:extLst>
              <a:ext uri="{FF2B5EF4-FFF2-40B4-BE49-F238E27FC236}">
                <a16:creationId xmlns:a16="http://schemas.microsoft.com/office/drawing/2014/main" id="{E1CF7D3E-20E2-C131-454E-EE0C6D9411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t="236" b="236"/>
          <a:stretch>
            <a:fillRect/>
          </a:stretch>
        </p:blipFill>
        <p:spPr>
          <a:xfrm>
            <a:off x="8170056" y="1588566"/>
            <a:ext cx="4320000" cy="4093821"/>
          </a:xfrm>
          <a:prstGeom prst="rect">
            <a:avLst/>
          </a:prstGeom>
        </p:spPr>
      </p:pic>
      <p:sp>
        <p:nvSpPr>
          <p:cNvPr id="12" name="Titel 3">
            <a:extLst>
              <a:ext uri="{FF2B5EF4-FFF2-40B4-BE49-F238E27FC236}">
                <a16:creationId xmlns:a16="http://schemas.microsoft.com/office/drawing/2014/main" id="{48B88B25-3858-BAE0-CAB0-729C0939F550}"/>
              </a:ext>
            </a:extLst>
          </p:cNvPr>
          <p:cNvSpPr txBox="1">
            <a:spLocks/>
          </p:cNvSpPr>
          <p:nvPr/>
        </p:nvSpPr>
        <p:spPr>
          <a:xfrm>
            <a:off x="283773" y="678114"/>
            <a:ext cx="5444231" cy="2862225"/>
          </a:xfrm>
          <a:prstGeom prst="rect">
            <a:avLst/>
          </a:prstGeom>
        </p:spPr>
        <p:txBody>
          <a:bodyPr lIns="91440" tIns="45720" rIns="91440" bIns="45720" rtlCol="0" anchor="b"/>
          <a:lstStyle>
            <a:defPPr>
              <a:defRPr lang="de-DE"/>
            </a:defPPr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de-DE" sz="5000" kern="1200" cap="all" spc="200" baseline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4800" dirty="0">
                <a:solidFill>
                  <a:schemeClr val="accent1"/>
                </a:solidFill>
              </a:rPr>
              <a:t>Regeltermin X</a:t>
            </a:r>
            <a:endParaRPr lang="de-DE" sz="4800" dirty="0">
              <a:solidFill>
                <a:schemeClr val="accent1"/>
              </a:solidFill>
              <a:cs typeface="Segoe UI Light"/>
            </a:endParaRPr>
          </a:p>
        </p:txBody>
      </p:sp>
    </p:spTree>
    <p:extLst>
      <p:ext uri="{BB962C8B-B14F-4D97-AF65-F5344CB8AC3E}">
        <p14:creationId xmlns:p14="http://schemas.microsoft.com/office/powerpoint/2010/main" val="9725691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CB6C648-4FAA-1A3C-02D8-618D322238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080000"/>
          </a:xfrm>
          <a:gradFill flip="none" rotWithShape="1">
            <a:gsLst>
              <a:gs pos="100000">
                <a:srgbClr val="35A9E1"/>
              </a:gs>
              <a:gs pos="0">
                <a:srgbClr val="95C21E">
                  <a:lumMod val="87006"/>
                  <a:lumOff val="12994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90000" tIns="45720" rIns="91440" bIns="45720" rtlCol="0" anchor="ctr" anchorCtr="0"/>
          <a:lstStyle/>
          <a:p>
            <a:r>
              <a:rPr lang="de-DE" sz="4000" dirty="0">
                <a:solidFill>
                  <a:schemeClr val="bg1"/>
                </a:solidFill>
                <a:cs typeface="Segoe UI Light"/>
              </a:rPr>
              <a:t>Inhalt</a:t>
            </a:r>
            <a:endParaRPr lang="de-DE" sz="4000" dirty="0">
              <a:solidFill>
                <a:schemeClr val="bg1"/>
              </a:solidFill>
            </a:endParaRPr>
          </a:p>
        </p:txBody>
      </p:sp>
      <p:sp>
        <p:nvSpPr>
          <p:cNvPr id="8" name="Bildplatzhalter 7">
            <a:extLst>
              <a:ext uri="{FF2B5EF4-FFF2-40B4-BE49-F238E27FC236}">
                <a16:creationId xmlns:a16="http://schemas.microsoft.com/office/drawing/2014/main" id="{090E8219-14EB-55CA-3467-64EFC52B3A24}"/>
              </a:ext>
            </a:extLst>
          </p:cNvPr>
          <p:cNvSpPr>
            <a:spLocks noGrp="1"/>
          </p:cNvSpPr>
          <p:nvPr>
            <p:ph sz="quarter" idx="17"/>
          </p:nvPr>
        </p:nvSpPr>
        <p:spPr/>
        <p:txBody>
          <a:bodyPr lIns="91440" tIns="45720" rIns="91440" bIns="45720" rtlCol="0" anchor="t"/>
          <a:lstStyle/>
          <a:p>
            <a:pPr marL="0" indent="0">
              <a:buNone/>
            </a:pPr>
            <a:endParaRPr lang="de-DE" dirty="0">
              <a:cs typeface="Segoe UI Light"/>
            </a:endParaRPr>
          </a:p>
          <a:p>
            <a:pPr marL="514350" indent="-514350"/>
            <a:r>
              <a:rPr lang="de-DE" dirty="0">
                <a:cs typeface="Segoe UI Light"/>
              </a:rPr>
              <a:t>Ergebnisse seit letztem Regeltermin</a:t>
            </a:r>
          </a:p>
          <a:p>
            <a:pPr lvl="1"/>
            <a:r>
              <a:rPr lang="de-DE" dirty="0">
                <a:cs typeface="Segoe UI Light"/>
              </a:rPr>
              <a:t>Hardware</a:t>
            </a:r>
          </a:p>
          <a:p>
            <a:pPr lvl="1"/>
            <a:r>
              <a:rPr lang="de-DE" dirty="0">
                <a:cs typeface="Segoe UI Light"/>
              </a:rPr>
              <a:t>Software</a:t>
            </a:r>
          </a:p>
          <a:p>
            <a:pPr marL="514350" indent="-514350"/>
            <a:r>
              <a:rPr lang="de-DE" dirty="0">
                <a:cs typeface="Segoe UI Light"/>
              </a:rPr>
              <a:t>Arbeitsstunden</a:t>
            </a:r>
          </a:p>
          <a:p>
            <a:pPr marL="514350" indent="-514350"/>
            <a:r>
              <a:rPr lang="de-DE" dirty="0">
                <a:cs typeface="Segoe UI Light"/>
              </a:rPr>
              <a:t>Nächste Ziele</a:t>
            </a:r>
            <a:endParaRPr lang="en-US" dirty="0">
              <a:cs typeface="Segoe UI Light"/>
            </a:endParaRP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C1DCC9B7-38AE-FDBB-C7ED-3AAD815A842F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9448800" y="2276475"/>
            <a:ext cx="2743200" cy="422275"/>
          </a:xfrm>
          <a:prstGeom prst="rect">
            <a:avLst/>
          </a:prstGeom>
        </p:spPr>
        <p:txBody>
          <a:bodyPr lIns="91440" tIns="45720" rIns="91440" bIns="45720" rtlCol="0" anchor="t"/>
          <a:lstStyle/>
          <a:p>
            <a:pPr marL="0" indent="0">
              <a:buNone/>
            </a:pPr>
            <a:endParaRPr lang="de-DE" dirty="0">
              <a:solidFill>
                <a:srgbClr val="000000"/>
              </a:solidFill>
              <a:latin typeface="Segoe UI Light"/>
              <a:cs typeface="Segoe UI Light"/>
            </a:endParaRPr>
          </a:p>
          <a:p>
            <a:endParaRPr lang="de-DE" dirty="0">
              <a:solidFill>
                <a:srgbClr val="000000"/>
              </a:solidFill>
              <a:latin typeface="Segoe UI Light"/>
              <a:cs typeface="Segoe UI Light"/>
            </a:endParaRPr>
          </a:p>
          <a:p>
            <a:endParaRPr lang="de-DE" dirty="0">
              <a:solidFill>
                <a:srgbClr val="000000"/>
              </a:solidFill>
              <a:latin typeface="Segoe UI Light"/>
              <a:cs typeface="Segoe UI Light"/>
            </a:endParaRPr>
          </a:p>
        </p:txBody>
      </p:sp>
      <p:pic>
        <p:nvPicPr>
          <p:cNvPr id="41" name="Bildplatzhalter 7">
            <a:extLst>
              <a:ext uri="{FF2B5EF4-FFF2-40B4-BE49-F238E27FC236}">
                <a16:creationId xmlns:a16="http://schemas.microsoft.com/office/drawing/2014/main" id="{35FF2E2C-6A8A-79C5-675F-10CF21BBE0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236" b="236"/>
          <a:stretch>
            <a:fillRect/>
          </a:stretch>
        </p:blipFill>
        <p:spPr>
          <a:xfrm>
            <a:off x="7451910" y="2110460"/>
            <a:ext cx="4320990" cy="4094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3148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060E9C3-6DA0-F924-8F84-4322E89F32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0"/>
            <a:ext cx="12191038" cy="1080000"/>
          </a:xfrm>
          <a:gradFill flip="none" rotWithShape="1">
            <a:gsLst>
              <a:gs pos="100000">
                <a:srgbClr val="35A9E1"/>
              </a:gs>
              <a:gs pos="0">
                <a:srgbClr val="95C21E">
                  <a:lumMod val="97000"/>
                  <a:lumOff val="3000"/>
                </a:srgbClr>
              </a:gs>
            </a:gsLst>
            <a:path path="circle">
              <a:fillToRect l="100000" t="100000"/>
            </a:path>
            <a:tileRect r="-100000" b="-100000"/>
          </a:gradFill>
        </p:spPr>
        <p:txBody>
          <a:bodyPr lIns="91440" tIns="45720" rIns="91440" bIns="45720" rtlCol="0" anchor="ctr" anchorCtr="0"/>
          <a:lstStyle/>
          <a:p>
            <a:r>
              <a:rPr lang="de-DE" sz="4000" dirty="0">
                <a:solidFill>
                  <a:schemeClr val="bg1"/>
                </a:solidFill>
                <a:cs typeface="Segoe UI Light"/>
              </a:rPr>
              <a:t>Ergebnisse</a:t>
            </a:r>
            <a:r>
              <a:rPr lang="de-DE" sz="4000" dirty="0">
                <a:solidFill>
                  <a:schemeClr val="accent1"/>
                </a:solidFill>
                <a:cs typeface="Segoe UI Light"/>
              </a:rPr>
              <a:t> </a:t>
            </a:r>
            <a:r>
              <a:rPr lang="de-DE" sz="4000" dirty="0">
                <a:solidFill>
                  <a:schemeClr val="bg1"/>
                </a:solidFill>
                <a:cs typeface="Segoe UI Light"/>
              </a:rPr>
              <a:t>Hardware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067463BF-E35F-2EFD-2C41-4B00FB426300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837720" y="1463648"/>
            <a:ext cx="10515600" cy="4032584"/>
          </a:xfrm>
        </p:spPr>
        <p:txBody>
          <a:bodyPr/>
          <a:lstStyle/>
          <a:p>
            <a:endParaRPr lang="de-DE"/>
          </a:p>
        </p:txBody>
      </p:sp>
      <p:pic>
        <p:nvPicPr>
          <p:cNvPr id="6" name="Bildplatzhalter 7" descr="Ein Bild, das Grafiken, Symbol, Grafikdesign, Logo enthält.&#10;&#10;Beschreibung automatisch generiert.">
            <a:extLst>
              <a:ext uri="{FF2B5EF4-FFF2-40B4-BE49-F238E27FC236}">
                <a16:creationId xmlns:a16="http://schemas.microsoft.com/office/drawing/2014/main" id="{88BF0C82-6494-785B-5F0D-58AFA195A4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236" b="236"/>
          <a:stretch>
            <a:fillRect/>
          </a:stretch>
        </p:blipFill>
        <p:spPr>
          <a:xfrm>
            <a:off x="10882284" y="5618944"/>
            <a:ext cx="1308755" cy="1238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91030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3EB6A7-A2BE-DA81-B8FF-E2DCAEF016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42B4CC3-5E12-E092-53B5-F8DB1582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0"/>
            <a:ext cx="12191038" cy="1080000"/>
          </a:xfrm>
          <a:gradFill flip="none" rotWithShape="1">
            <a:gsLst>
              <a:gs pos="100000">
                <a:srgbClr val="35A9E1"/>
              </a:gs>
              <a:gs pos="0">
                <a:srgbClr val="95C21E">
                  <a:lumMod val="97000"/>
                  <a:lumOff val="3000"/>
                </a:srgbClr>
              </a:gs>
            </a:gsLst>
            <a:path path="circle">
              <a:fillToRect l="100000" t="100000"/>
            </a:path>
            <a:tileRect r="-100000" b="-100000"/>
          </a:gradFill>
        </p:spPr>
        <p:txBody>
          <a:bodyPr lIns="91440" tIns="45720" rIns="91440" bIns="45720" rtlCol="0" anchor="ctr" anchorCtr="0"/>
          <a:lstStyle/>
          <a:p>
            <a:r>
              <a:rPr lang="de-DE" sz="4000" dirty="0">
                <a:solidFill>
                  <a:schemeClr val="bg1"/>
                </a:solidFill>
                <a:cs typeface="Segoe UI Light"/>
              </a:rPr>
              <a:t>Ergebnisse</a:t>
            </a:r>
            <a:r>
              <a:rPr lang="de-DE" sz="4000" dirty="0">
                <a:solidFill>
                  <a:schemeClr val="accent1"/>
                </a:solidFill>
                <a:cs typeface="Segoe UI Light"/>
              </a:rPr>
              <a:t> </a:t>
            </a:r>
            <a:r>
              <a:rPr lang="de-DE" sz="4000" dirty="0">
                <a:solidFill>
                  <a:schemeClr val="bg1"/>
                </a:solidFill>
                <a:cs typeface="Segoe UI Light"/>
              </a:rPr>
              <a:t>Software</a:t>
            </a:r>
          </a:p>
        </p:txBody>
      </p:sp>
      <p:pic>
        <p:nvPicPr>
          <p:cNvPr id="6" name="Bildplatzhalter 7" descr="Ein Bild, das Grafiken, Symbol, Grafikdesign, Logo enthält.&#10;&#10;Beschreibung automatisch generiert.">
            <a:extLst>
              <a:ext uri="{FF2B5EF4-FFF2-40B4-BE49-F238E27FC236}">
                <a16:creationId xmlns:a16="http://schemas.microsoft.com/office/drawing/2014/main" id="{AB3F7731-026D-C72B-3432-96493BF308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236" b="236"/>
          <a:stretch>
            <a:fillRect/>
          </a:stretch>
        </p:blipFill>
        <p:spPr>
          <a:xfrm>
            <a:off x="10882284" y="5618944"/>
            <a:ext cx="1308755" cy="1238018"/>
          </a:xfrm>
          <a:prstGeom prst="rect">
            <a:avLst/>
          </a:prstGeom>
        </p:spPr>
      </p:pic>
      <p:sp>
        <p:nvSpPr>
          <p:cNvPr id="5" name="Inhaltsplatzhalter 3">
            <a:extLst>
              <a:ext uri="{FF2B5EF4-FFF2-40B4-BE49-F238E27FC236}">
                <a16:creationId xmlns:a16="http://schemas.microsoft.com/office/drawing/2014/main" id="{37A2001C-1C3B-572B-F378-5366B653941F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837720" y="1463648"/>
            <a:ext cx="10515600" cy="4032584"/>
          </a:xfrm>
        </p:spPr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350242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BE4313-4818-286A-9379-F239EB2596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29F75E5-2B1C-7F38-A341-FDAAD7399E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0"/>
            <a:ext cx="12191038" cy="1080000"/>
          </a:xfrm>
          <a:gradFill flip="none" rotWithShape="1">
            <a:gsLst>
              <a:gs pos="100000">
                <a:srgbClr val="35A9E1"/>
              </a:gs>
              <a:gs pos="0">
                <a:srgbClr val="95C21E">
                  <a:lumMod val="97000"/>
                  <a:lumOff val="3000"/>
                </a:srgbClr>
              </a:gs>
            </a:gsLst>
            <a:path path="circle">
              <a:fillToRect l="100000" t="100000"/>
            </a:path>
            <a:tileRect r="-100000" b="-100000"/>
          </a:gradFill>
        </p:spPr>
        <p:txBody>
          <a:bodyPr lIns="91440" tIns="45720" rIns="91440" bIns="45720" rtlCol="0" anchor="ctr" anchorCtr="0"/>
          <a:lstStyle/>
          <a:p>
            <a:r>
              <a:rPr lang="de-DE" sz="4000" dirty="0">
                <a:solidFill>
                  <a:schemeClr val="bg1"/>
                </a:solidFill>
                <a:cs typeface="Segoe UI Light"/>
              </a:rPr>
              <a:t>Arbeitsstunden</a:t>
            </a:r>
          </a:p>
        </p:txBody>
      </p:sp>
      <p:graphicFrame>
        <p:nvGraphicFramePr>
          <p:cNvPr id="8" name="Inhaltsplatzhalter 7">
            <a:extLst>
              <a:ext uri="{FF2B5EF4-FFF2-40B4-BE49-F238E27FC236}">
                <a16:creationId xmlns:a16="http://schemas.microsoft.com/office/drawing/2014/main" id="{5AA31176-3FCE-056D-F24D-9DE6D7DD7C4C}"/>
              </a:ext>
            </a:extLst>
          </p:cNvPr>
          <p:cNvGraphicFramePr>
            <a:graphicFrameLocks noGrp="1"/>
          </p:cNvGraphicFramePr>
          <p:nvPr>
            <p:ph sz="quarter" idx="17"/>
            <p:extLst>
              <p:ext uri="{D42A27DB-BD31-4B8C-83A1-F6EECF244321}">
                <p14:modId xmlns:p14="http://schemas.microsoft.com/office/powerpoint/2010/main" val="2962811797"/>
              </p:ext>
            </p:extLst>
          </p:nvPr>
        </p:nvGraphicFramePr>
        <p:xfrm>
          <a:off x="1958569" y="1365746"/>
          <a:ext cx="8273902" cy="41266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36951">
                  <a:extLst>
                    <a:ext uri="{9D8B030D-6E8A-4147-A177-3AD203B41FA5}">
                      <a16:colId xmlns:a16="http://schemas.microsoft.com/office/drawing/2014/main" val="2617019709"/>
                    </a:ext>
                  </a:extLst>
                </a:gridCol>
                <a:gridCol w="4136951">
                  <a:extLst>
                    <a:ext uri="{9D8B030D-6E8A-4147-A177-3AD203B41FA5}">
                      <a16:colId xmlns:a16="http://schemas.microsoft.com/office/drawing/2014/main" val="2044559476"/>
                    </a:ext>
                  </a:extLst>
                </a:gridCol>
              </a:tblGrid>
              <a:tr h="469050">
                <a:tc>
                  <a:txBody>
                    <a:bodyPr/>
                    <a:lstStyle/>
                    <a:p>
                      <a:r>
                        <a:rPr lang="de-DE" dirty="0">
                          <a:solidFill>
                            <a:schemeClr val="tx1"/>
                          </a:solidFill>
                        </a:rPr>
                        <a:t>Name</a:t>
                      </a:r>
                    </a:p>
                  </a:txBody>
                  <a:tcPr>
                    <a:solidFill>
                      <a:srgbClr val="35A9E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solidFill>
                            <a:schemeClr val="tx1"/>
                          </a:solidFill>
                        </a:rPr>
                        <a:t>Arbeitsstunden</a:t>
                      </a:r>
                    </a:p>
                  </a:txBody>
                  <a:tcPr>
                    <a:solidFill>
                      <a:srgbClr val="35A9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6288731"/>
                  </a:ext>
                </a:extLst>
              </a:tr>
              <a:tr h="325924">
                <a:tc>
                  <a:txBody>
                    <a:bodyPr/>
                    <a:lstStyle/>
                    <a:p>
                      <a:pPr rtl="0" fontAlgn="ctr"/>
                      <a:r>
                        <a:rPr lang="de-DE" b="0" dirty="0">
                          <a:solidFill>
                            <a:srgbClr val="434343"/>
                          </a:solidFill>
                          <a:effectLst/>
                          <a:latin typeface="+mn-lt"/>
                        </a:rPr>
                        <a:t>Chris</a:t>
                      </a:r>
                    </a:p>
                  </a:txBody>
                  <a:tcPr marL="76200" marR="76200" marT="0" marB="0" anchor="ctr">
                    <a:solidFill>
                      <a:srgbClr val="95C21E">
                        <a:alpha val="4960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95C21E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428542"/>
                  </a:ext>
                </a:extLst>
              </a:tr>
              <a:tr h="325924">
                <a:tc>
                  <a:txBody>
                    <a:bodyPr/>
                    <a:lstStyle/>
                    <a:p>
                      <a:pPr rtl="0" fontAlgn="ctr"/>
                      <a:r>
                        <a:rPr lang="de-DE" b="0" dirty="0">
                          <a:solidFill>
                            <a:srgbClr val="434343"/>
                          </a:solidFill>
                          <a:effectLst/>
                          <a:latin typeface="+mn-lt"/>
                        </a:rPr>
                        <a:t>Christoph</a:t>
                      </a:r>
                    </a:p>
                  </a:txBody>
                  <a:tcPr marL="76200" marR="76200" marT="0" marB="0" anchor="ctr">
                    <a:solidFill>
                      <a:srgbClr val="35A9E1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35A9E1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6687094"/>
                  </a:ext>
                </a:extLst>
              </a:tr>
              <a:tr h="325924">
                <a:tc>
                  <a:txBody>
                    <a:bodyPr/>
                    <a:lstStyle/>
                    <a:p>
                      <a:pPr rtl="0" fontAlgn="ctr"/>
                      <a:r>
                        <a:rPr lang="de-DE" b="0" dirty="0">
                          <a:solidFill>
                            <a:srgbClr val="434343"/>
                          </a:solidFill>
                          <a:effectLst/>
                          <a:latin typeface="+mn-lt"/>
                        </a:rPr>
                        <a:t>Henri</a:t>
                      </a:r>
                    </a:p>
                  </a:txBody>
                  <a:tcPr marL="76200" marR="76200" marT="0" marB="0" anchor="ctr">
                    <a:solidFill>
                      <a:srgbClr val="95C21E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95C21E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5045005"/>
                  </a:ext>
                </a:extLst>
              </a:tr>
              <a:tr h="325924">
                <a:tc>
                  <a:txBody>
                    <a:bodyPr/>
                    <a:lstStyle/>
                    <a:p>
                      <a:pPr rtl="0" fontAlgn="ctr"/>
                      <a:r>
                        <a:rPr lang="de-DE" b="0" dirty="0">
                          <a:solidFill>
                            <a:srgbClr val="434343"/>
                          </a:solidFill>
                          <a:effectLst/>
                          <a:latin typeface="+mn-lt"/>
                        </a:rPr>
                        <a:t>Jannick</a:t>
                      </a:r>
                    </a:p>
                  </a:txBody>
                  <a:tcPr marL="76200" marR="76200" marT="0" marB="0" anchor="ctr">
                    <a:solidFill>
                      <a:srgbClr val="35A9E1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35A9E1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4415673"/>
                  </a:ext>
                </a:extLst>
              </a:tr>
              <a:tr h="325924">
                <a:tc>
                  <a:txBody>
                    <a:bodyPr/>
                    <a:lstStyle/>
                    <a:p>
                      <a:pPr rtl="0" fontAlgn="ctr"/>
                      <a:r>
                        <a:rPr lang="de-DE" b="0" dirty="0">
                          <a:solidFill>
                            <a:srgbClr val="434343"/>
                          </a:solidFill>
                          <a:effectLst/>
                          <a:latin typeface="+mn-lt"/>
                        </a:rPr>
                        <a:t>Joscha</a:t>
                      </a:r>
                    </a:p>
                  </a:txBody>
                  <a:tcPr marL="76200" marR="76200" marT="0" marB="0" anchor="ctr">
                    <a:solidFill>
                      <a:srgbClr val="95C21E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95C21E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8463231"/>
                  </a:ext>
                </a:extLst>
              </a:tr>
              <a:tr h="325924">
                <a:tc>
                  <a:txBody>
                    <a:bodyPr/>
                    <a:lstStyle/>
                    <a:p>
                      <a:pPr rtl="0" fontAlgn="ctr"/>
                      <a:r>
                        <a:rPr lang="de-DE" b="0" dirty="0" err="1">
                          <a:solidFill>
                            <a:srgbClr val="434343"/>
                          </a:solidFill>
                          <a:effectLst/>
                          <a:latin typeface="+mn-lt"/>
                        </a:rPr>
                        <a:t>Kacper</a:t>
                      </a:r>
                      <a:endParaRPr lang="de-DE" b="0" dirty="0">
                        <a:solidFill>
                          <a:srgbClr val="434343"/>
                        </a:solidFill>
                        <a:effectLst/>
                        <a:latin typeface="+mn-lt"/>
                      </a:endParaRPr>
                    </a:p>
                  </a:txBody>
                  <a:tcPr marL="76200" marR="76200" marT="0" marB="0" anchor="ctr">
                    <a:solidFill>
                      <a:srgbClr val="35A9E1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35A9E1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4273288"/>
                  </a:ext>
                </a:extLst>
              </a:tr>
              <a:tr h="325924">
                <a:tc>
                  <a:txBody>
                    <a:bodyPr/>
                    <a:lstStyle/>
                    <a:p>
                      <a:pPr rtl="0" fontAlgn="ctr"/>
                      <a:r>
                        <a:rPr lang="de-DE" b="0" dirty="0">
                          <a:solidFill>
                            <a:srgbClr val="434343"/>
                          </a:solidFill>
                          <a:effectLst/>
                          <a:latin typeface="+mn-lt"/>
                        </a:rPr>
                        <a:t>Nils</a:t>
                      </a:r>
                    </a:p>
                  </a:txBody>
                  <a:tcPr marL="76200" marR="76200" marT="0" marB="0" anchor="ctr">
                    <a:solidFill>
                      <a:srgbClr val="95C21E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95C21E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6484721"/>
                  </a:ext>
                </a:extLst>
              </a:tr>
              <a:tr h="325924">
                <a:tc>
                  <a:txBody>
                    <a:bodyPr/>
                    <a:lstStyle/>
                    <a:p>
                      <a:pPr rtl="0" fontAlgn="ctr"/>
                      <a:r>
                        <a:rPr lang="de-DE" b="0" dirty="0">
                          <a:solidFill>
                            <a:srgbClr val="434343"/>
                          </a:solidFill>
                          <a:effectLst/>
                          <a:latin typeface="+mn-lt"/>
                        </a:rPr>
                        <a:t>Paul</a:t>
                      </a:r>
                    </a:p>
                  </a:txBody>
                  <a:tcPr marL="76200" marR="76200" marT="0" marB="0" anchor="ctr">
                    <a:solidFill>
                      <a:srgbClr val="35A9E1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35A9E1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8930099"/>
                  </a:ext>
                </a:extLst>
              </a:tr>
              <a:tr h="325924">
                <a:tc>
                  <a:txBody>
                    <a:bodyPr/>
                    <a:lstStyle/>
                    <a:p>
                      <a:pPr rtl="0" fontAlgn="ctr"/>
                      <a:r>
                        <a:rPr lang="de-DE" b="0" dirty="0">
                          <a:solidFill>
                            <a:srgbClr val="434343"/>
                          </a:solidFill>
                          <a:effectLst/>
                          <a:latin typeface="+mn-lt"/>
                        </a:rPr>
                        <a:t>Richard</a:t>
                      </a:r>
                    </a:p>
                  </a:txBody>
                  <a:tcPr marL="76200" marR="76200" marT="0" marB="0" anchor="ctr">
                    <a:solidFill>
                      <a:srgbClr val="95C21E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95C21E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3368511"/>
                  </a:ext>
                </a:extLst>
              </a:tr>
              <a:tr h="325924">
                <a:tc>
                  <a:txBody>
                    <a:bodyPr/>
                    <a:lstStyle/>
                    <a:p>
                      <a:r>
                        <a:rPr lang="de-DE" b="1" i="0" u="none" dirty="0">
                          <a:solidFill>
                            <a:schemeClr val="tx1"/>
                          </a:solidFill>
                        </a:rPr>
                        <a:t>TOTAL</a:t>
                      </a:r>
                    </a:p>
                  </a:txBody>
                  <a:tcPr>
                    <a:solidFill>
                      <a:srgbClr val="35A9E1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35A9E1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7251695"/>
                  </a:ext>
                </a:extLst>
              </a:tr>
            </a:tbl>
          </a:graphicData>
        </a:graphic>
      </p:graphicFrame>
      <p:pic>
        <p:nvPicPr>
          <p:cNvPr id="6" name="Bildplatzhalter 7" descr="Ein Bild, das Grafiken, Symbol, Grafikdesign, Logo enthält.&#10;&#10;Beschreibung automatisch generiert.">
            <a:extLst>
              <a:ext uri="{FF2B5EF4-FFF2-40B4-BE49-F238E27FC236}">
                <a16:creationId xmlns:a16="http://schemas.microsoft.com/office/drawing/2014/main" id="{4E4661D8-089D-C2A1-86BC-854FF23E5C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236" b="236"/>
          <a:stretch>
            <a:fillRect/>
          </a:stretch>
        </p:blipFill>
        <p:spPr>
          <a:xfrm>
            <a:off x="10882284" y="5618944"/>
            <a:ext cx="1308755" cy="1238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00919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0B2289-DC7B-5941-FA40-D6127F7E94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F83BC32-7A13-B387-CB62-C63CACAC8B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0"/>
            <a:ext cx="12191038" cy="1080000"/>
          </a:xfrm>
          <a:gradFill flip="none" rotWithShape="1">
            <a:gsLst>
              <a:gs pos="100000">
                <a:srgbClr val="35A9E1"/>
              </a:gs>
              <a:gs pos="0">
                <a:srgbClr val="95C21E">
                  <a:lumMod val="97000"/>
                  <a:lumOff val="3000"/>
                </a:srgbClr>
              </a:gs>
            </a:gsLst>
            <a:path path="circle">
              <a:fillToRect l="100000" t="100000"/>
            </a:path>
            <a:tileRect r="-100000" b="-100000"/>
          </a:gradFill>
        </p:spPr>
        <p:txBody>
          <a:bodyPr lIns="91440" tIns="45720" rIns="91440" bIns="45720" rtlCol="0" anchor="ctr" anchorCtr="0"/>
          <a:lstStyle/>
          <a:p>
            <a:r>
              <a:rPr lang="de-DE" sz="4000" dirty="0">
                <a:solidFill>
                  <a:schemeClr val="bg1"/>
                </a:solidFill>
                <a:cs typeface="Segoe UI Light"/>
              </a:rPr>
              <a:t>Nächste Ziele</a:t>
            </a:r>
          </a:p>
        </p:txBody>
      </p:sp>
      <p:pic>
        <p:nvPicPr>
          <p:cNvPr id="6" name="Bildplatzhalter 7" descr="Ein Bild, das Grafiken, Symbol, Grafikdesign, Logo enthält.&#10;&#10;Beschreibung automatisch generiert.">
            <a:extLst>
              <a:ext uri="{FF2B5EF4-FFF2-40B4-BE49-F238E27FC236}">
                <a16:creationId xmlns:a16="http://schemas.microsoft.com/office/drawing/2014/main" id="{DF29378C-B0CF-CDBB-9B5B-A6085A20EA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236" b="236"/>
          <a:stretch>
            <a:fillRect/>
          </a:stretch>
        </p:blipFill>
        <p:spPr>
          <a:xfrm>
            <a:off x="10882284" y="5618944"/>
            <a:ext cx="1308755" cy="1238018"/>
          </a:xfrm>
          <a:prstGeom prst="rect">
            <a:avLst/>
          </a:prstGeom>
        </p:spPr>
      </p:pic>
      <p:sp>
        <p:nvSpPr>
          <p:cNvPr id="5" name="Inhaltsplatzhalter 3">
            <a:extLst>
              <a:ext uri="{FF2B5EF4-FFF2-40B4-BE49-F238E27FC236}">
                <a16:creationId xmlns:a16="http://schemas.microsoft.com/office/drawing/2014/main" id="{EC05F357-DCFC-C822-F1BA-224EB80E70EC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837720" y="1463648"/>
            <a:ext cx="10515600" cy="4032584"/>
          </a:xfrm>
        </p:spPr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575286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F7FB95-6348-574C-7251-CCB9B74FDA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7AF62997-2113-83BF-4434-399B98A325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773" y="1081237"/>
            <a:ext cx="5444231" cy="2862225"/>
          </a:xfrm>
        </p:spPr>
        <p:txBody>
          <a:bodyPr lIns="91440" tIns="45720" rIns="91440" bIns="45720" rtlCol="0" anchor="b"/>
          <a:lstStyle>
            <a:defPPr>
              <a:defRPr lang="de-DE"/>
            </a:defPPr>
          </a:lstStyle>
          <a:p>
            <a:pPr rtl="0"/>
            <a:r>
              <a:rPr lang="de-DE" sz="4800" dirty="0">
                <a:solidFill>
                  <a:schemeClr val="accent1"/>
                </a:solidFill>
              </a:rPr>
              <a:t>Danke für eure </a:t>
            </a:r>
            <a:br>
              <a:rPr lang="de-DE" sz="4800" dirty="0">
                <a:solidFill>
                  <a:schemeClr val="accent1"/>
                </a:solidFill>
              </a:rPr>
            </a:br>
            <a:r>
              <a:rPr lang="de-DE" sz="4800" dirty="0">
                <a:solidFill>
                  <a:schemeClr val="accent1"/>
                </a:solidFill>
              </a:rPr>
              <a:t>Aufmerksamkeit</a:t>
            </a:r>
            <a:endParaRPr lang="de-DE" sz="4800" dirty="0">
              <a:solidFill>
                <a:schemeClr val="accent1"/>
              </a:solidFill>
              <a:cs typeface="Segoe UI Light"/>
            </a:endParaRP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9AA5BE1C-4CCE-B794-2761-D424BA1C17A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66631" y="3943462"/>
            <a:ext cx="5278514" cy="933827"/>
          </a:xfrm>
        </p:spPr>
        <p:txBody>
          <a:bodyPr rtlCol="0"/>
          <a:lstStyle>
            <a:defPPr>
              <a:defRPr lang="de-DE"/>
            </a:defPPr>
          </a:lstStyle>
          <a:p>
            <a:r>
              <a:rPr lang="de-DE" b="1" dirty="0">
                <a:solidFill>
                  <a:schemeClr val="tx1"/>
                </a:solidFill>
              </a:rPr>
              <a:t>Noch Fragen?</a:t>
            </a:r>
          </a:p>
        </p:txBody>
      </p:sp>
      <p:sp>
        <p:nvSpPr>
          <p:cNvPr id="16" name="Textplatzhalter 15">
            <a:extLst>
              <a:ext uri="{FF2B5EF4-FFF2-40B4-BE49-F238E27FC236}">
                <a16:creationId xmlns:a16="http://schemas.microsoft.com/office/drawing/2014/main" id="{E1F1041B-5377-CA4A-F724-741EB8E29A9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930283" y="-1"/>
            <a:ext cx="2895600" cy="6858000"/>
          </a:xfrm>
          <a:gradFill flip="none" rotWithShape="1">
            <a:gsLst>
              <a:gs pos="0">
                <a:srgbClr val="35A9E1"/>
              </a:gs>
              <a:gs pos="100000">
                <a:srgbClr val="95C21E">
                  <a:lumMod val="97000"/>
                  <a:lumOff val="3000"/>
                </a:srgbClr>
              </a:gs>
            </a:gsLst>
            <a:lin ang="2700000" scaled="1"/>
            <a:tileRect/>
          </a:gradFill>
          <a:effectLst>
            <a:outerShdw blurRad="63500" dist="38100" dir="2700000">
              <a:srgbClr val="000000">
                <a:alpha val="40000"/>
              </a:srgbClr>
            </a:outerShdw>
            <a:reflection stA="40000" endPos="54000" dist="50800" dir="5400000" sy="-100000" algn="bl" rotWithShape="0"/>
          </a:effectLst>
        </p:spPr>
        <p:txBody>
          <a:bodyPr lIns="91440" tIns="45720" rIns="91440" bIns="45720" rtlCol="0" anchor="t"/>
          <a:lstStyle>
            <a:defPPr>
              <a:defRPr lang="de-DE"/>
            </a:defPPr>
          </a:lstStyle>
          <a:p>
            <a:pPr marL="0" indent="0" rtl="0">
              <a:buNone/>
            </a:pPr>
            <a:endParaRPr lang="de-DE" dirty="0"/>
          </a:p>
        </p:txBody>
      </p:sp>
      <p:pic>
        <p:nvPicPr>
          <p:cNvPr id="8" name="Bildplatzhalter 7">
            <a:extLst>
              <a:ext uri="{FF2B5EF4-FFF2-40B4-BE49-F238E27FC236}">
                <a16:creationId xmlns:a16="http://schemas.microsoft.com/office/drawing/2014/main" id="{4B6EF2B6-2BC5-ACD6-7C55-2AC9B9ED59DB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t="236" b="236"/>
          <a:stretch>
            <a:fillRect/>
          </a:stretch>
        </p:blipFill>
        <p:spPr>
          <a:xfrm>
            <a:off x="8170056" y="1588566"/>
            <a:ext cx="4320000" cy="4093821"/>
          </a:xfrm>
        </p:spPr>
      </p:pic>
    </p:spTree>
    <p:extLst>
      <p:ext uri="{BB962C8B-B14F-4D97-AF65-F5344CB8AC3E}">
        <p14:creationId xmlns:p14="http://schemas.microsoft.com/office/powerpoint/2010/main" val="16070466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Design">
  <a:themeElements>
    <a:clrScheme name="Custom 87">
      <a:dk1>
        <a:srgbClr val="000000"/>
      </a:dk1>
      <a:lt1>
        <a:srgbClr val="FFFFFF"/>
      </a:lt1>
      <a:dk2>
        <a:srgbClr val="BBAA9C"/>
      </a:dk2>
      <a:lt2>
        <a:srgbClr val="E7E6E6"/>
      </a:lt2>
      <a:accent1>
        <a:srgbClr val="668A60"/>
      </a:accent1>
      <a:accent2>
        <a:srgbClr val="702128"/>
      </a:accent2>
      <a:accent3>
        <a:srgbClr val="46708C"/>
      </a:accent3>
      <a:accent4>
        <a:srgbClr val="BB2606"/>
      </a:accent4>
      <a:accent5>
        <a:srgbClr val="F1910F"/>
      </a:accent5>
      <a:accent6>
        <a:srgbClr val="FBD5AD"/>
      </a:accent6>
      <a:hlink>
        <a:srgbClr val="6F2127"/>
      </a:hlink>
      <a:folHlink>
        <a:srgbClr val="BB2606"/>
      </a:folHlink>
    </a:clrScheme>
    <a:fontScheme name="Custom 24">
      <a:majorFont>
        <a:latin typeface="Segoe UI Light"/>
        <a:ea typeface=""/>
        <a:cs typeface=""/>
      </a:majorFont>
      <a:minorFont>
        <a:latin typeface="Segoe U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70155664_TF45300960_Win32" id="{93BB0830-D04C-40A9-843F-335C04F5FB29}" vid="{8CBED863-E79D-4613-8639-B6FC13940239}"/>
    </a:ext>
  </a:extLst>
</a:theme>
</file>

<file path=ppt/theme/theme2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Persönlicher Reiseplaner</Template>
  <TotalTime>0</TotalTime>
  <Words>47</Words>
  <Application>Microsoft Office PowerPoint</Application>
  <PresentationFormat>Breitbild</PresentationFormat>
  <Paragraphs>30</Paragraphs>
  <Slides>7</Slides>
  <Notes>2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7</vt:i4>
      </vt:variant>
    </vt:vector>
  </HeadingPairs>
  <TitlesOfParts>
    <vt:vector size="12" baseType="lpstr">
      <vt:lpstr>Arial</vt:lpstr>
      <vt:lpstr>Calibri</vt:lpstr>
      <vt:lpstr>Segoe UI</vt:lpstr>
      <vt:lpstr>Segoe UI Light</vt:lpstr>
      <vt:lpstr>Office-Design</vt:lpstr>
      <vt:lpstr>PowerPoint-Präsentation</vt:lpstr>
      <vt:lpstr>Inhalt</vt:lpstr>
      <vt:lpstr>Ergebnisse Hardware</vt:lpstr>
      <vt:lpstr>Ergebnisse Software</vt:lpstr>
      <vt:lpstr>Arbeitsstunden</vt:lpstr>
      <vt:lpstr>Nächste Ziele</vt:lpstr>
      <vt:lpstr>Danke für eure  Aufmerksamkeit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Nils Müller</dc:creator>
  <cp:lastModifiedBy>Chris Pauels</cp:lastModifiedBy>
  <cp:revision>135</cp:revision>
  <dcterms:created xsi:type="dcterms:W3CDTF">2024-10-15T17:07:22Z</dcterms:created>
  <dcterms:modified xsi:type="dcterms:W3CDTF">2024-11-13T10:12:49Z</dcterms:modified>
</cp:coreProperties>
</file>